
<file path=[Content_Types].xml><?xml version="1.0" encoding="utf-8"?>
<Types xmlns="http://schemas.openxmlformats.org/package/2006/content-types">
  <Default Extension="jpeg" ContentType="image/jpeg"/>
  <Default Extension="png" ContentType="image/png"/>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5"/>
  </p:notesMasterIdLst>
  <p:sldIdLst>
    <p:sldId id="256" r:id="rId4"/>
    <p:sldId id="257" r:id="rId6"/>
    <p:sldId id="258" r:id="rId7"/>
    <p:sldId id="264" r:id="rId8"/>
    <p:sldId id="296" r:id="rId9"/>
    <p:sldId id="297" r:id="rId10"/>
    <p:sldId id="265" r:id="rId11"/>
    <p:sldId id="267" r:id="rId12"/>
    <p:sldId id="269" r:id="rId13"/>
    <p:sldId id="271" r:id="rId14"/>
    <p:sldId id="293" r:id="rId15"/>
    <p:sldId id="273" r:id="rId16"/>
    <p:sldId id="279" r:id="rId17"/>
    <p:sldId id="280" r:id="rId18"/>
    <p:sldId id="282" r:id="rId19"/>
    <p:sldId id="283" r:id="rId20"/>
    <p:sldId id="286" r:id="rId21"/>
    <p:sldId id="294" r:id="rId22"/>
    <p:sldId id="287" r:id="rId23"/>
    <p:sldId id="266" r:id="rId24"/>
    <p:sldId id="288" r:id="rId25"/>
    <p:sldId id="289" r:id="rId26"/>
    <p:sldId id="285" r:id="rId27"/>
    <p:sldId id="291" r:id="rId28"/>
    <p:sldId id="295" r:id="rId29"/>
    <p:sldId id="292" r:id="rId30"/>
    <p:sldId id="274" r:id="rId31"/>
    <p:sldId id="275" r:id="rId32"/>
    <p:sldId id="277" r:id="rId33"/>
    <p:sldId id="278" r:id="rId34"/>
    <p:sldId id="298"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AC8DD"/>
    <a:srgbClr val="82B4D5"/>
    <a:srgbClr val="638A4C"/>
    <a:srgbClr val="87AE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2" d="100"/>
          <a:sy n="102" d="100"/>
        </p:scale>
        <p:origin x="96" y="396"/>
      </p:cViewPr>
      <p:guideLst>
        <p:guide orient="horz" pos="2160"/>
        <p:guide pos="3840"/>
      </p:guideLst>
    </p:cSldViewPr>
  </p:slideViewPr>
  <p:notesTextViewPr>
    <p:cViewPr>
      <p:scale>
        <a:sx n="1" d="1"/>
        <a:sy n="1" d="1"/>
      </p:scale>
      <p:origin x="0" y="0"/>
    </p:cViewPr>
  </p:notesTextViewPr>
  <p:sorterViewPr>
    <p:cViewPr>
      <p:scale>
        <a:sx n="54" d="100"/>
        <a:sy n="54"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wdp>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F29619-BE8B-4297-8CE0-4767E5F819D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DDB647-55DC-4B5A-8170-4A386B303FB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869645-561F-47F0-9357-72E27DD8C3B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462657-2903-4ECB-9460-77CF3C8076DA}"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869645-561F-47F0-9357-72E27DD8C3BF}"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BA86855-8D0F-4FB8-8AB6-33D9A113F64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BA86855-8D0F-4FB8-8AB6-33D9A113F64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9EC556-0E4F-4361-96C2-0C2CAFEAB7B8}"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462657-2903-4ECB-9460-77CF3C8076D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35D03EC-F2C1-4396-8381-D9DA0C5DB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0269CD8-1B51-46D1-A5F8-71A52C0C8E6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1"/>
            <a:ext cx="2743200" cy="365125"/>
          </a:xfrm>
        </p:spPr>
        <p:txBody>
          <a:bodyPr/>
          <a:lstStyle>
            <a:lvl1pPr>
              <a:defRPr/>
            </a:lvl1pPr>
          </a:lstStyle>
          <a:p>
            <a:fld id="{80F42DC0-2E3F-F440-A3AA-64F0AA1F84F2}" type="datetime1">
              <a:rPr lang="zh-CN" altLang="en-US"/>
            </a:fld>
            <a:endParaRPr lang="zh-CN" altLang="en-US" sz="1900">
              <a:solidFill>
                <a:schemeClr val="tx1"/>
              </a:solidFill>
            </a:endParaRPr>
          </a:p>
        </p:txBody>
      </p:sp>
      <p:sp>
        <p:nvSpPr>
          <p:cNvPr id="4" name="页脚占位符 3"/>
          <p:cNvSpPr>
            <a:spLocks noGrp="1"/>
          </p:cNvSpPr>
          <p:nvPr>
            <p:ph type="ftr" sz="quarter" idx="11"/>
          </p:nvPr>
        </p:nvSpPr>
        <p:spPr>
          <a:xfrm>
            <a:off x="4038600" y="6356351"/>
            <a:ext cx="4114800" cy="365125"/>
          </a:xfrm>
        </p:spPr>
        <p:txBody>
          <a:bodyPr/>
          <a:lstStyle>
            <a:lvl1pPr>
              <a:defRPr/>
            </a:lvl1pPr>
          </a:lstStyle>
          <a:p>
            <a:endParaRPr lang="zh-CN" altLang="zh-CN"/>
          </a:p>
        </p:txBody>
      </p:sp>
      <p:sp>
        <p:nvSpPr>
          <p:cNvPr id="5" name="幻灯片编号占位符 4"/>
          <p:cNvSpPr>
            <a:spLocks noGrp="1"/>
          </p:cNvSpPr>
          <p:nvPr>
            <p:ph type="sldNum" sz="quarter" idx="12"/>
          </p:nvPr>
        </p:nvSpPr>
        <p:spPr>
          <a:xfrm>
            <a:off x="8610600" y="6356351"/>
            <a:ext cx="2743200" cy="365125"/>
          </a:xfrm>
        </p:spPr>
        <p:txBody>
          <a:bodyPr/>
          <a:lstStyle>
            <a:lvl1pPr>
              <a:defRPr/>
            </a:lvl1pPr>
          </a:lstStyle>
          <a:p>
            <a:fld id="{C5FC99A0-26D8-5E4B-82FB-70809BCEE9F6}" type="slidenum">
              <a:rPr lang="zh-CN" altLang="en-US"/>
            </a:fld>
            <a:endParaRPr lang="zh-CN" altLang="en-US" sz="190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81446" y="137119"/>
            <a:ext cx="10515600" cy="665653"/>
          </a:xfrm>
        </p:spPr>
        <p:txBody>
          <a:bodyPr>
            <a:normAutofit/>
          </a:bodyPr>
          <a:lstStyle>
            <a:lvl1pPr>
              <a:defRPr sz="3200" b="1">
                <a:solidFill>
                  <a:schemeClr val="tx2"/>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6" name="矩形 5"/>
          <p:cNvSpPr/>
          <p:nvPr userDrawn="1"/>
        </p:nvSpPr>
        <p:spPr>
          <a:xfrm>
            <a:off x="0" y="815835"/>
            <a:ext cx="12192000" cy="604216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backgroundRemoval t="9739" b="94774" l="9912" r="89868"/>
                    </a14:imgEffect>
                  </a14:imgLayer>
                </a14:imgProps>
              </a:ext>
            </a:extLst>
          </a:blip>
          <a:stretch>
            <a:fillRect/>
          </a:stretch>
        </p:blipFill>
        <p:spPr>
          <a:xfrm>
            <a:off x="13063" y="78378"/>
            <a:ext cx="747380" cy="693055"/>
          </a:xfrm>
          <a:prstGeom prst="rect">
            <a:avLst/>
          </a:prstGeom>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3.jpeg"/><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0.xml"/><Relationship Id="rId5" Type="http://schemas.microsoft.com/office/2007/relationships/hdphoto" Target="../media/image2.wdp"/><Relationship Id="rId4" Type="http://schemas.openxmlformats.org/officeDocument/2006/relationships/image" Target="../media/image1.png"/><Relationship Id="rId3" Type="http://schemas.openxmlformats.org/officeDocument/2006/relationships/image" Target="../media/image4.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tags" Target="../tags/tag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9.xml"/><Relationship Id="rId2" Type="http://schemas.openxmlformats.org/officeDocument/2006/relationships/tags" Target="../tags/tag4.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9.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0.xml"/><Relationship Id="rId2" Type="http://schemas.microsoft.com/office/2007/relationships/hdphoto" Target="../media/image2.wdp"/><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9.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taku - Komorebi">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4765694" y="-1805608"/>
            <a:ext cx="609600" cy="609600"/>
          </a:xfrm>
          <a:prstGeom prst="rect">
            <a:avLst/>
          </a:prstGeom>
        </p:spPr>
      </p:pic>
      <p:sp>
        <p:nvSpPr>
          <p:cNvPr id="10" name="文本框 9"/>
          <p:cNvSpPr txBox="1"/>
          <p:nvPr/>
        </p:nvSpPr>
        <p:spPr>
          <a:xfrm>
            <a:off x="2733916" y="2078538"/>
            <a:ext cx="6911502" cy="1107996"/>
          </a:xfrm>
          <a:prstGeom prst="rect">
            <a:avLst/>
          </a:prstGeom>
          <a:noFill/>
        </p:spPr>
        <p:txBody>
          <a:bodyPr wrap="square" rtlCol="0">
            <a:spAutoFit/>
          </a:bodyPr>
          <a:lstStyle/>
          <a:p>
            <a:pPr algn="ctr"/>
            <a:r>
              <a:rPr lang="zh-CN" altLang="en-US" sz="6600" b="1" smtClean="0">
                <a:solidFill>
                  <a:schemeClr val="tx2"/>
                </a:solidFill>
                <a:latin typeface="微软雅黑" panose="020B0503020204020204" pitchFamily="34" charset="-122"/>
                <a:ea typeface="微软雅黑" panose="020B0503020204020204" pitchFamily="34" charset="-122"/>
              </a:rPr>
              <a:t>毕业学术答辩</a:t>
            </a:r>
            <a:r>
              <a:rPr lang="zh-CN" altLang="en-US" sz="6600" b="1" dirty="0" smtClean="0">
                <a:solidFill>
                  <a:schemeClr val="tx2"/>
                </a:solidFill>
                <a:latin typeface="微软雅黑" panose="020B0503020204020204" pitchFamily="34" charset="-122"/>
                <a:ea typeface="微软雅黑" panose="020B0503020204020204" pitchFamily="34" charset="-122"/>
              </a:rPr>
              <a:t>模板</a:t>
            </a:r>
            <a:endParaRPr lang="zh-CN" altLang="en-US" sz="6600" b="1" dirty="0">
              <a:solidFill>
                <a:schemeClr val="tx2"/>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5">
                    <a14:imgEffect>
                      <a14:backgroundRemoval t="9739" b="94774" l="9912" r="89868"/>
                    </a14:imgEffect>
                  </a14:imgLayer>
                </a14:imgProps>
              </a:ext>
            </a:extLst>
          </a:blip>
          <a:stretch>
            <a:fillRect/>
          </a:stretch>
        </p:blipFill>
        <p:spPr>
          <a:xfrm>
            <a:off x="5375295" y="626294"/>
            <a:ext cx="1628745" cy="1510356"/>
          </a:xfrm>
          <a:prstGeom prst="rect">
            <a:avLst/>
          </a:prstGeom>
        </p:spPr>
      </p:pic>
      <p:sp>
        <p:nvSpPr>
          <p:cNvPr id="17" name="文本框 16"/>
          <p:cNvSpPr txBox="1"/>
          <p:nvPr/>
        </p:nvSpPr>
        <p:spPr>
          <a:xfrm>
            <a:off x="4404875" y="3127229"/>
            <a:ext cx="3569585" cy="461665"/>
          </a:xfrm>
          <a:prstGeom prst="rect">
            <a:avLst/>
          </a:prstGeom>
          <a:noFill/>
        </p:spPr>
        <p:txBody>
          <a:bodyPr wrap="square" rtlCol="0">
            <a:spAutoFit/>
          </a:bodyPr>
          <a:lstStyle/>
          <a:p>
            <a:pPr algn="ctr"/>
            <a:r>
              <a:rPr lang="en-US" altLang="zh-CN" sz="1200" dirty="0" smtClean="0">
                <a:latin typeface="Segoe UI" panose="020B0502040204020203" pitchFamily="34" charset="0"/>
                <a:cs typeface="Segoe UI" panose="020B0502040204020203" pitchFamily="34" charset="0"/>
                <a:sym typeface="+mn-ea"/>
              </a:rPr>
              <a:t>You must never miss the opportunity to tell these </a:t>
            </a:r>
            <a:endParaRPr lang="en-US" altLang="zh-CN" sz="1200" dirty="0" smtClean="0">
              <a:latin typeface="Segoe UI" panose="020B0502040204020203" pitchFamily="34" charset="0"/>
              <a:cs typeface="Segoe UI" panose="020B0502040204020203" pitchFamily="34" charset="0"/>
              <a:sym typeface="+mn-ea"/>
            </a:endParaRPr>
          </a:p>
          <a:p>
            <a:pPr algn="ctr"/>
            <a:r>
              <a:rPr lang="en-US" altLang="zh-CN" sz="1200" dirty="0" smtClean="0">
                <a:latin typeface="Segoe UI" panose="020B0502040204020203" pitchFamily="34" charset="0"/>
                <a:cs typeface="Segoe UI" panose="020B0502040204020203" pitchFamily="34" charset="0"/>
                <a:sym typeface="+mn-ea"/>
              </a:rPr>
              <a:t>people how much they mean to you.</a:t>
            </a:r>
            <a:endParaRPr lang="en-US" altLang="zh-CN" sz="1200" dirty="0">
              <a:latin typeface="Segoe UI" panose="020B0502040204020203" pitchFamily="34" charset="0"/>
              <a:ea typeface="Segoe UI" panose="020B0502040204020203" pitchFamily="34" charset="0"/>
              <a:cs typeface="Segoe UI" panose="020B0502040204020203" pitchFamily="34" charset="0"/>
              <a:sym typeface="+mn-ea"/>
            </a:endParaRPr>
          </a:p>
        </p:txBody>
      </p:sp>
      <p:sp>
        <p:nvSpPr>
          <p:cNvPr id="18" name="圆角矩形 17"/>
          <p:cNvSpPr/>
          <p:nvPr/>
        </p:nvSpPr>
        <p:spPr>
          <a:xfrm>
            <a:off x="5323205" y="3786505"/>
            <a:ext cx="1976120" cy="426720"/>
          </a:xfrm>
          <a:prstGeom prst="roundRect">
            <a:avLst/>
          </a:prstGeom>
          <a:solidFill>
            <a:schemeClr val="tx2"/>
          </a:solidFill>
          <a:ln>
            <a:noFill/>
          </a:ln>
          <a:effectLst>
            <a:outerShdw blurRad="5461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Segoe UI" panose="020B0502040204020203" pitchFamily="34" charset="0"/>
                <a:ea typeface="Segoe UI" panose="020B0502040204020203" pitchFamily="34" charset="0"/>
                <a:cs typeface="Segoe UI" panose="020B0502040204020203" pitchFamily="34" charset="0"/>
              </a:rPr>
              <a:t>答辩人：青课</a:t>
            </a:r>
            <a:endParaRPr lang="zh-CN" altLang="en-US" sz="1600" dirty="0">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000"/>
                            </p:stCondLst>
                            <p:childTnLst>
                              <p:par>
                                <p:cTn id="16" presetID="16" presetClass="entr" presetSubtype="21"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arn(inVertical)">
                                      <p:cBhvr>
                                        <p:cTn id="18" dur="500"/>
                                        <p:tgtEl>
                                          <p:spTgt spid="17"/>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inVertic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3" repeatCount="indefinite" fill="hold" display="0">
                  <p:stCondLst>
                    <p:cond delay="indefinite"/>
                  </p:stCondLst>
                  <p:endCondLst>
                    <p:cond evt="onStopAudio" delay="0">
                      <p:tgtEl>
                        <p:sldTgt/>
                      </p:tgtEl>
                    </p:cond>
                  </p:endCondLst>
                </p:cTn>
                <p:tgtEl>
                  <p:spTgt spid="9"/>
                </p:tgtEl>
              </p:cMediaNode>
            </p:audio>
          </p:childTnLst>
        </p:cTn>
      </p:par>
    </p:tnLst>
    <p:bldLst>
      <p:bldP spid="10" grpId="0"/>
      <p:bldP spid="17" grpId="0"/>
      <p:bldP spid="1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125"/>
          <p:cNvSpPr/>
          <p:nvPr/>
        </p:nvSpPr>
        <p:spPr bwMode="auto">
          <a:xfrm>
            <a:off x="6220322" y="2338188"/>
            <a:ext cx="1513776" cy="1193792"/>
          </a:xfrm>
          <a:custGeom>
            <a:avLst/>
            <a:gdLst>
              <a:gd name="T0" fmla="*/ 37 w 52"/>
              <a:gd name="T1" fmla="*/ 12 h 41"/>
              <a:gd name="T2" fmla="*/ 35 w 52"/>
              <a:gd name="T3" fmla="*/ 0 h 41"/>
              <a:gd name="T4" fmla="*/ 24 w 52"/>
              <a:gd name="T5" fmla="*/ 6 h 41"/>
              <a:gd name="T6" fmla="*/ 6 w 52"/>
              <a:gd name="T7" fmla="*/ 3 h 41"/>
              <a:gd name="T8" fmla="*/ 0 w 52"/>
              <a:gd name="T9" fmla="*/ 3 h 41"/>
              <a:gd name="T10" fmla="*/ 2 w 52"/>
              <a:gd name="T11" fmla="*/ 28 h 41"/>
              <a:gd name="T12" fmla="*/ 6 w 52"/>
              <a:gd name="T13" fmla="*/ 28 h 41"/>
              <a:gd name="T14" fmla="*/ 32 w 52"/>
              <a:gd name="T15" fmla="*/ 41 h 41"/>
              <a:gd name="T16" fmla="*/ 52 w 52"/>
              <a:gd name="T17" fmla="*/ 25 h 41"/>
              <a:gd name="T18" fmla="*/ 37 w 52"/>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41">
                <a:moveTo>
                  <a:pt x="37" y="12"/>
                </a:moveTo>
                <a:cubicBezTo>
                  <a:pt x="35" y="0"/>
                  <a:pt x="35" y="0"/>
                  <a:pt x="35" y="0"/>
                </a:cubicBezTo>
                <a:cubicBezTo>
                  <a:pt x="24" y="6"/>
                  <a:pt x="24" y="6"/>
                  <a:pt x="24" y="6"/>
                </a:cubicBezTo>
                <a:cubicBezTo>
                  <a:pt x="18" y="4"/>
                  <a:pt x="12" y="3"/>
                  <a:pt x="6" y="3"/>
                </a:cubicBezTo>
                <a:cubicBezTo>
                  <a:pt x="4" y="3"/>
                  <a:pt x="2" y="3"/>
                  <a:pt x="0" y="3"/>
                </a:cubicBezTo>
                <a:cubicBezTo>
                  <a:pt x="2" y="28"/>
                  <a:pt x="2" y="28"/>
                  <a:pt x="2" y="28"/>
                </a:cubicBezTo>
                <a:cubicBezTo>
                  <a:pt x="3" y="28"/>
                  <a:pt x="4" y="28"/>
                  <a:pt x="6" y="28"/>
                </a:cubicBezTo>
                <a:cubicBezTo>
                  <a:pt x="16" y="28"/>
                  <a:pt x="26" y="33"/>
                  <a:pt x="32" y="41"/>
                </a:cubicBezTo>
                <a:cubicBezTo>
                  <a:pt x="52" y="25"/>
                  <a:pt x="52" y="25"/>
                  <a:pt x="52" y="25"/>
                </a:cubicBezTo>
                <a:cubicBezTo>
                  <a:pt x="47" y="20"/>
                  <a:pt x="43" y="16"/>
                  <a:pt x="37" y="12"/>
                </a:cubicBezTo>
                <a:close/>
              </a:path>
            </a:pathLst>
          </a:custGeom>
          <a:solidFill>
            <a:schemeClr val="accent2"/>
          </a:solidFill>
          <a:ln>
            <a:noFill/>
          </a:ln>
        </p:spPr>
        <p:txBody>
          <a:bodyPr vert="horz" wrap="square" lIns="91431" tIns="45715" rIns="91431" bIns="45715" numCol="1" anchor="t" anchorCtr="0" compatLnSpc="1"/>
          <a:lstStyle/>
          <a:p>
            <a:endParaRPr lang="zh-CN" altLang="en-US"/>
          </a:p>
        </p:txBody>
      </p:sp>
      <p:sp>
        <p:nvSpPr>
          <p:cNvPr id="36" name="Freeform 126"/>
          <p:cNvSpPr/>
          <p:nvPr/>
        </p:nvSpPr>
        <p:spPr bwMode="auto">
          <a:xfrm>
            <a:off x="5015572" y="2372134"/>
            <a:ext cx="1255323" cy="1132252"/>
          </a:xfrm>
          <a:custGeom>
            <a:avLst/>
            <a:gdLst>
              <a:gd name="T0" fmla="*/ 41 w 43"/>
              <a:gd name="T1" fmla="*/ 2 h 39"/>
              <a:gd name="T2" fmla="*/ 25 w 43"/>
              <a:gd name="T3" fmla="*/ 6 h 39"/>
              <a:gd name="T4" fmla="*/ 14 w 43"/>
              <a:gd name="T5" fmla="*/ 0 h 39"/>
              <a:gd name="T6" fmla="*/ 12 w 43"/>
              <a:gd name="T7" fmla="*/ 13 h 39"/>
              <a:gd name="T8" fmla="*/ 0 w 43"/>
              <a:gd name="T9" fmla="*/ 24 h 39"/>
              <a:gd name="T10" fmla="*/ 20 w 43"/>
              <a:gd name="T11" fmla="*/ 39 h 39"/>
              <a:gd name="T12" fmla="*/ 43 w 43"/>
              <a:gd name="T13" fmla="*/ 27 h 39"/>
              <a:gd name="T14" fmla="*/ 41 w 43"/>
              <a:gd name="T15" fmla="*/ 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39">
                <a:moveTo>
                  <a:pt x="41" y="2"/>
                </a:moveTo>
                <a:cubicBezTo>
                  <a:pt x="35" y="2"/>
                  <a:pt x="30" y="4"/>
                  <a:pt x="25" y="6"/>
                </a:cubicBezTo>
                <a:cubicBezTo>
                  <a:pt x="14" y="0"/>
                  <a:pt x="14" y="0"/>
                  <a:pt x="14" y="0"/>
                </a:cubicBezTo>
                <a:cubicBezTo>
                  <a:pt x="12" y="13"/>
                  <a:pt x="12" y="13"/>
                  <a:pt x="12" y="13"/>
                </a:cubicBezTo>
                <a:cubicBezTo>
                  <a:pt x="8" y="16"/>
                  <a:pt x="4" y="20"/>
                  <a:pt x="0" y="24"/>
                </a:cubicBezTo>
                <a:cubicBezTo>
                  <a:pt x="20" y="39"/>
                  <a:pt x="20" y="39"/>
                  <a:pt x="20" y="39"/>
                </a:cubicBezTo>
                <a:cubicBezTo>
                  <a:pt x="25" y="32"/>
                  <a:pt x="34" y="28"/>
                  <a:pt x="43" y="27"/>
                </a:cubicBezTo>
                <a:lnTo>
                  <a:pt x="41" y="2"/>
                </a:lnTo>
                <a:close/>
              </a:path>
            </a:pathLst>
          </a:custGeom>
          <a:solidFill>
            <a:schemeClr val="accent3"/>
          </a:solidFill>
          <a:ln>
            <a:noFill/>
          </a:ln>
        </p:spPr>
        <p:txBody>
          <a:bodyPr vert="horz" wrap="square" lIns="91431" tIns="45715" rIns="91431" bIns="45715" numCol="1" anchor="t" anchorCtr="0" compatLnSpc="1"/>
          <a:lstStyle/>
          <a:p>
            <a:endParaRPr lang="zh-CN" altLang="en-US"/>
          </a:p>
        </p:txBody>
      </p:sp>
      <p:sp>
        <p:nvSpPr>
          <p:cNvPr id="37" name="Freeform 127"/>
          <p:cNvSpPr/>
          <p:nvPr/>
        </p:nvSpPr>
        <p:spPr bwMode="auto">
          <a:xfrm>
            <a:off x="4400216" y="3073644"/>
            <a:ext cx="1193793" cy="1390705"/>
          </a:xfrm>
          <a:custGeom>
            <a:avLst/>
            <a:gdLst>
              <a:gd name="T0" fmla="*/ 41 w 41"/>
              <a:gd name="T1" fmla="*/ 15 h 48"/>
              <a:gd name="T2" fmla="*/ 21 w 41"/>
              <a:gd name="T3" fmla="*/ 0 h 48"/>
              <a:gd name="T4" fmla="*/ 12 w 41"/>
              <a:gd name="T5" fmla="*/ 16 h 48"/>
              <a:gd name="T6" fmla="*/ 0 w 41"/>
              <a:gd name="T7" fmla="*/ 21 h 48"/>
              <a:gd name="T8" fmla="*/ 9 w 41"/>
              <a:gd name="T9" fmla="*/ 30 h 48"/>
              <a:gd name="T10" fmla="*/ 9 w 41"/>
              <a:gd name="T11" fmla="*/ 37 h 48"/>
              <a:gd name="T12" fmla="*/ 10 w 41"/>
              <a:gd name="T13" fmla="*/ 48 h 48"/>
              <a:gd name="T14" fmla="*/ 34 w 41"/>
              <a:gd name="T15" fmla="*/ 43 h 48"/>
              <a:gd name="T16" fmla="*/ 33 w 41"/>
              <a:gd name="T17" fmla="*/ 37 h 48"/>
              <a:gd name="T18" fmla="*/ 41 w 41"/>
              <a:gd name="T19" fmla="*/ 1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8">
                <a:moveTo>
                  <a:pt x="41" y="15"/>
                </a:moveTo>
                <a:cubicBezTo>
                  <a:pt x="21" y="0"/>
                  <a:pt x="21" y="0"/>
                  <a:pt x="21" y="0"/>
                </a:cubicBezTo>
                <a:cubicBezTo>
                  <a:pt x="18" y="5"/>
                  <a:pt x="15" y="10"/>
                  <a:pt x="12" y="16"/>
                </a:cubicBezTo>
                <a:cubicBezTo>
                  <a:pt x="0" y="21"/>
                  <a:pt x="0" y="21"/>
                  <a:pt x="0" y="21"/>
                </a:cubicBezTo>
                <a:cubicBezTo>
                  <a:pt x="9" y="30"/>
                  <a:pt x="9" y="30"/>
                  <a:pt x="9" y="30"/>
                </a:cubicBezTo>
                <a:cubicBezTo>
                  <a:pt x="9" y="32"/>
                  <a:pt x="9" y="34"/>
                  <a:pt x="9" y="37"/>
                </a:cubicBezTo>
                <a:cubicBezTo>
                  <a:pt x="9" y="40"/>
                  <a:pt x="9" y="44"/>
                  <a:pt x="10" y="48"/>
                </a:cubicBezTo>
                <a:cubicBezTo>
                  <a:pt x="34" y="43"/>
                  <a:pt x="34" y="43"/>
                  <a:pt x="34" y="43"/>
                </a:cubicBezTo>
                <a:cubicBezTo>
                  <a:pt x="34" y="41"/>
                  <a:pt x="33" y="39"/>
                  <a:pt x="33" y="37"/>
                </a:cubicBezTo>
                <a:cubicBezTo>
                  <a:pt x="33" y="29"/>
                  <a:pt x="36" y="21"/>
                  <a:pt x="41" y="15"/>
                </a:cubicBezTo>
                <a:close/>
              </a:path>
            </a:pathLst>
          </a:custGeom>
          <a:solidFill>
            <a:schemeClr val="accent4"/>
          </a:solidFill>
          <a:ln>
            <a:noFill/>
          </a:ln>
        </p:spPr>
        <p:txBody>
          <a:bodyPr vert="horz" wrap="square" lIns="91431" tIns="45715" rIns="91431" bIns="45715" numCol="1" anchor="t" anchorCtr="0" compatLnSpc="1"/>
          <a:lstStyle/>
          <a:p>
            <a:endParaRPr lang="zh-CN" altLang="en-US"/>
          </a:p>
        </p:txBody>
      </p:sp>
      <p:sp>
        <p:nvSpPr>
          <p:cNvPr id="38" name="Freeform 128"/>
          <p:cNvSpPr/>
          <p:nvPr/>
        </p:nvSpPr>
        <p:spPr bwMode="auto">
          <a:xfrm>
            <a:off x="4609442" y="4316656"/>
            <a:ext cx="1070721" cy="1046107"/>
          </a:xfrm>
          <a:custGeom>
            <a:avLst/>
            <a:gdLst>
              <a:gd name="T0" fmla="*/ 37 w 37"/>
              <a:gd name="T1" fmla="*/ 18 h 36"/>
              <a:gd name="T2" fmla="*/ 27 w 37"/>
              <a:gd name="T3" fmla="*/ 0 h 36"/>
              <a:gd name="T4" fmla="*/ 3 w 37"/>
              <a:gd name="T5" fmla="*/ 5 h 36"/>
              <a:gd name="T6" fmla="*/ 5 w 37"/>
              <a:gd name="T7" fmla="*/ 15 h 36"/>
              <a:gd name="T8" fmla="*/ 0 w 37"/>
              <a:gd name="T9" fmla="*/ 26 h 36"/>
              <a:gd name="T10" fmla="*/ 12 w 37"/>
              <a:gd name="T11" fmla="*/ 28 h 36"/>
              <a:gd name="T12" fmla="*/ 19 w 37"/>
              <a:gd name="T13" fmla="*/ 36 h 36"/>
              <a:gd name="T14" fmla="*/ 37 w 37"/>
              <a:gd name="T15" fmla="*/ 18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6">
                <a:moveTo>
                  <a:pt x="37" y="18"/>
                </a:moveTo>
                <a:cubicBezTo>
                  <a:pt x="32" y="13"/>
                  <a:pt x="28" y="7"/>
                  <a:pt x="27" y="0"/>
                </a:cubicBezTo>
                <a:cubicBezTo>
                  <a:pt x="3" y="5"/>
                  <a:pt x="3" y="5"/>
                  <a:pt x="3" y="5"/>
                </a:cubicBezTo>
                <a:cubicBezTo>
                  <a:pt x="3" y="8"/>
                  <a:pt x="4" y="11"/>
                  <a:pt x="5" y="15"/>
                </a:cubicBezTo>
                <a:cubicBezTo>
                  <a:pt x="0" y="26"/>
                  <a:pt x="0" y="26"/>
                  <a:pt x="0" y="26"/>
                </a:cubicBezTo>
                <a:cubicBezTo>
                  <a:pt x="12" y="28"/>
                  <a:pt x="12" y="28"/>
                  <a:pt x="12" y="28"/>
                </a:cubicBezTo>
                <a:cubicBezTo>
                  <a:pt x="14" y="31"/>
                  <a:pt x="17" y="33"/>
                  <a:pt x="19" y="36"/>
                </a:cubicBezTo>
                <a:lnTo>
                  <a:pt x="37" y="18"/>
                </a:lnTo>
                <a:close/>
              </a:path>
            </a:pathLst>
          </a:custGeom>
          <a:solidFill>
            <a:schemeClr val="tx2"/>
          </a:solidFill>
          <a:ln>
            <a:noFill/>
          </a:ln>
        </p:spPr>
        <p:txBody>
          <a:bodyPr vert="horz" wrap="square" lIns="91431" tIns="45715" rIns="91431" bIns="45715" numCol="1" anchor="t" anchorCtr="0" compatLnSpc="1"/>
          <a:lstStyle/>
          <a:p>
            <a:endParaRPr lang="zh-CN" altLang="en-US"/>
          </a:p>
        </p:txBody>
      </p:sp>
      <p:sp>
        <p:nvSpPr>
          <p:cNvPr id="39" name="Freeform 129"/>
          <p:cNvSpPr/>
          <p:nvPr/>
        </p:nvSpPr>
        <p:spPr bwMode="auto">
          <a:xfrm>
            <a:off x="5185481" y="3069724"/>
            <a:ext cx="2904473" cy="2807548"/>
          </a:xfrm>
          <a:custGeom>
            <a:avLst/>
            <a:gdLst>
              <a:gd name="T0" fmla="*/ 87 w 100"/>
              <a:gd name="T1" fmla="*/ 74 h 96"/>
              <a:gd name="T2" fmla="*/ 100 w 100"/>
              <a:gd name="T3" fmla="*/ 37 h 96"/>
              <a:gd name="T4" fmla="*/ 88 w 100"/>
              <a:gd name="T5" fmla="*/ 0 h 96"/>
              <a:gd name="T6" fmla="*/ 68 w 100"/>
              <a:gd name="T7" fmla="*/ 15 h 96"/>
              <a:gd name="T8" fmla="*/ 76 w 100"/>
              <a:gd name="T9" fmla="*/ 37 h 96"/>
              <a:gd name="T10" fmla="*/ 42 w 100"/>
              <a:gd name="T11" fmla="*/ 71 h 96"/>
              <a:gd name="T12" fmla="*/ 18 w 100"/>
              <a:gd name="T13" fmla="*/ 61 h 96"/>
              <a:gd name="T14" fmla="*/ 0 w 100"/>
              <a:gd name="T15" fmla="*/ 79 h 96"/>
              <a:gd name="T16" fmla="*/ 42 w 100"/>
              <a:gd name="T17" fmla="*/ 96 h 96"/>
              <a:gd name="T18" fmla="*/ 76 w 100"/>
              <a:gd name="T19" fmla="*/ 84 h 96"/>
              <a:gd name="T20" fmla="*/ 89 w 100"/>
              <a:gd name="T21" fmla="*/ 87 h 96"/>
              <a:gd name="T22" fmla="*/ 87 w 100"/>
              <a:gd name="T23" fmla="*/ 74 h 96"/>
              <a:gd name="connsiteX0" fmla="*/ 8700 w 10000"/>
              <a:gd name="connsiteY0" fmla="*/ 7708 h 10000"/>
              <a:gd name="connsiteX1" fmla="*/ 10000 w 10000"/>
              <a:gd name="connsiteY1" fmla="*/ 3854 h 10000"/>
              <a:gd name="connsiteX2" fmla="*/ 8800 w 10000"/>
              <a:gd name="connsiteY2" fmla="*/ 0 h 10000"/>
              <a:gd name="connsiteX3" fmla="*/ 6800 w 10000"/>
              <a:gd name="connsiteY3" fmla="*/ 1563 h 10000"/>
              <a:gd name="connsiteX4" fmla="*/ 7600 w 10000"/>
              <a:gd name="connsiteY4" fmla="*/ 3854 h 10000"/>
              <a:gd name="connsiteX5" fmla="*/ 4200 w 10000"/>
              <a:gd name="connsiteY5" fmla="*/ 7396 h 10000"/>
              <a:gd name="connsiteX6" fmla="*/ 1800 w 10000"/>
              <a:gd name="connsiteY6" fmla="*/ 6354 h 10000"/>
              <a:gd name="connsiteX7" fmla="*/ 0 w 10000"/>
              <a:gd name="connsiteY7" fmla="*/ 8229 h 10000"/>
              <a:gd name="connsiteX8" fmla="*/ 4200 w 10000"/>
              <a:gd name="connsiteY8" fmla="*/ 10000 h 10000"/>
              <a:gd name="connsiteX9" fmla="*/ 7600 w 10000"/>
              <a:gd name="connsiteY9" fmla="*/ 8750 h 10000"/>
              <a:gd name="connsiteX10" fmla="*/ 8900 w 10000"/>
              <a:gd name="connsiteY10" fmla="*/ 9063 h 10000"/>
              <a:gd name="connsiteX11" fmla="*/ 8700 w 10000"/>
              <a:gd name="connsiteY11" fmla="*/ 7708 h 10000"/>
              <a:gd name="connsiteX0-1" fmla="*/ 8700 w 10000"/>
              <a:gd name="connsiteY0-2" fmla="*/ 7802 h 10094"/>
              <a:gd name="connsiteX1-3" fmla="*/ 10000 w 10000"/>
              <a:gd name="connsiteY1-4" fmla="*/ 3948 h 10094"/>
              <a:gd name="connsiteX2-5" fmla="*/ 8800 w 10000"/>
              <a:gd name="connsiteY2-6" fmla="*/ 0 h 10094"/>
              <a:gd name="connsiteX3-7" fmla="*/ 6800 w 10000"/>
              <a:gd name="connsiteY3-8" fmla="*/ 1657 h 10094"/>
              <a:gd name="connsiteX4-9" fmla="*/ 7600 w 10000"/>
              <a:gd name="connsiteY4-10" fmla="*/ 3948 h 10094"/>
              <a:gd name="connsiteX5-11" fmla="*/ 4200 w 10000"/>
              <a:gd name="connsiteY5-12" fmla="*/ 7490 h 10094"/>
              <a:gd name="connsiteX6-13" fmla="*/ 1800 w 10000"/>
              <a:gd name="connsiteY6-14" fmla="*/ 6448 h 10094"/>
              <a:gd name="connsiteX7-15" fmla="*/ 0 w 10000"/>
              <a:gd name="connsiteY7-16" fmla="*/ 8323 h 10094"/>
              <a:gd name="connsiteX8-17" fmla="*/ 4200 w 10000"/>
              <a:gd name="connsiteY8-18" fmla="*/ 10094 h 10094"/>
              <a:gd name="connsiteX9-19" fmla="*/ 7600 w 10000"/>
              <a:gd name="connsiteY9-20" fmla="*/ 8844 h 10094"/>
              <a:gd name="connsiteX10-21" fmla="*/ 8900 w 10000"/>
              <a:gd name="connsiteY10-22" fmla="*/ 9157 h 10094"/>
              <a:gd name="connsiteX11-23" fmla="*/ 8700 w 10000"/>
              <a:gd name="connsiteY11-24" fmla="*/ 7802 h 10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10000" h="10094">
                <a:moveTo>
                  <a:pt x="8700" y="7802"/>
                </a:moveTo>
                <a:cubicBezTo>
                  <a:pt x="9500" y="6761"/>
                  <a:pt x="9983" y="5248"/>
                  <a:pt x="10000" y="3948"/>
                </a:cubicBezTo>
                <a:cubicBezTo>
                  <a:pt x="10017" y="2648"/>
                  <a:pt x="9600" y="1042"/>
                  <a:pt x="8800" y="0"/>
                </a:cubicBezTo>
                <a:lnTo>
                  <a:pt x="6800" y="1657"/>
                </a:lnTo>
                <a:cubicBezTo>
                  <a:pt x="7300" y="2282"/>
                  <a:pt x="7600" y="3011"/>
                  <a:pt x="7600" y="3948"/>
                </a:cubicBezTo>
                <a:cubicBezTo>
                  <a:pt x="7600" y="5823"/>
                  <a:pt x="6000" y="7490"/>
                  <a:pt x="4200" y="7490"/>
                </a:cubicBezTo>
                <a:cubicBezTo>
                  <a:pt x="3200" y="7490"/>
                  <a:pt x="2400" y="7073"/>
                  <a:pt x="1800" y="6448"/>
                </a:cubicBezTo>
                <a:lnTo>
                  <a:pt x="0" y="8323"/>
                </a:lnTo>
                <a:cubicBezTo>
                  <a:pt x="1100" y="9365"/>
                  <a:pt x="2500" y="10094"/>
                  <a:pt x="4200" y="10094"/>
                </a:cubicBezTo>
                <a:cubicBezTo>
                  <a:pt x="5400" y="10094"/>
                  <a:pt x="6600" y="9573"/>
                  <a:pt x="7600" y="8844"/>
                </a:cubicBezTo>
                <a:lnTo>
                  <a:pt x="8900" y="9157"/>
                </a:lnTo>
                <a:cubicBezTo>
                  <a:pt x="8833" y="8705"/>
                  <a:pt x="8767" y="8254"/>
                  <a:pt x="8700" y="7802"/>
                </a:cubicBezTo>
                <a:close/>
              </a:path>
            </a:pathLst>
          </a:custGeom>
          <a:solidFill>
            <a:schemeClr val="accent1"/>
          </a:solidFill>
          <a:ln>
            <a:noFill/>
          </a:ln>
          <a:effectLst/>
        </p:spPr>
        <p:txBody>
          <a:bodyPr vert="horz" wrap="square" lIns="91431" tIns="45715" rIns="91431" bIns="45715" numCol="1" anchor="t" anchorCtr="0" compatLnSpc="1"/>
          <a:lstStyle/>
          <a:p>
            <a:endParaRPr lang="zh-CN" altLang="en-US"/>
          </a:p>
        </p:txBody>
      </p:sp>
      <p:sp>
        <p:nvSpPr>
          <p:cNvPr id="40" name="TextBox 39"/>
          <p:cNvSpPr txBox="1"/>
          <p:nvPr/>
        </p:nvSpPr>
        <p:spPr>
          <a:xfrm>
            <a:off x="5776850" y="3607221"/>
            <a:ext cx="1241078" cy="1077219"/>
          </a:xfrm>
          <a:prstGeom prst="rect">
            <a:avLst/>
          </a:prstGeom>
          <a:noFill/>
        </p:spPr>
        <p:txBody>
          <a:bodyPr wrap="square" lIns="91431" tIns="45715" rIns="91431" bIns="45715" rtlCol="0" anchor="ctr">
            <a:spAutoFit/>
          </a:bodyPr>
          <a:lstStyle/>
          <a:p>
            <a:pPr algn="ctr"/>
            <a:r>
              <a:rPr lang="zh-CN" altLang="en-US" sz="3200" dirty="0">
                <a:solidFill>
                  <a:schemeClr val="tx1">
                    <a:lumMod val="50000"/>
                    <a:lumOff val="50000"/>
                  </a:schemeClr>
                </a:solidFill>
                <a:effectLst>
                  <a:outerShdw blurRad="266700" algn="tl" rotWithShape="0">
                    <a:schemeClr val="tx2">
                      <a:lumMod val="40000"/>
                      <a:lumOff val="60000"/>
                      <a:alpha val="55000"/>
                    </a:schemeClr>
                  </a:outerShdw>
                </a:effectLst>
                <a:latin typeface="微软雅黑" panose="020B0503020204020204" pitchFamily="34" charset="-122"/>
                <a:ea typeface="微软雅黑" panose="020B0503020204020204" pitchFamily="34" charset="-122"/>
              </a:rPr>
              <a:t>添加标题</a:t>
            </a:r>
            <a:endParaRPr lang="zh-CN" altLang="en-US" sz="3200" dirty="0">
              <a:solidFill>
                <a:schemeClr val="tx1">
                  <a:lumMod val="50000"/>
                  <a:lumOff val="50000"/>
                </a:schemeClr>
              </a:solidFill>
              <a:effectLst>
                <a:outerShdw blurRad="266700" algn="tl" rotWithShape="0">
                  <a:schemeClr val="tx2">
                    <a:lumMod val="40000"/>
                    <a:lumOff val="60000"/>
                    <a:alpha val="55000"/>
                  </a:schemeClr>
                </a:outerShdw>
              </a:effectLst>
              <a:latin typeface="微软雅黑" panose="020B0503020204020204" pitchFamily="34" charset="-122"/>
              <a:ea typeface="微软雅黑" panose="020B0503020204020204" pitchFamily="34" charset="-122"/>
            </a:endParaRPr>
          </a:p>
        </p:txBody>
      </p:sp>
      <p:sp>
        <p:nvSpPr>
          <p:cNvPr id="41" name="TextBox 40"/>
          <p:cNvSpPr txBox="1"/>
          <p:nvPr/>
        </p:nvSpPr>
        <p:spPr>
          <a:xfrm>
            <a:off x="6866193" y="5081941"/>
            <a:ext cx="697609"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1500</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2" name="TextBox 41"/>
          <p:cNvSpPr txBox="1"/>
          <p:nvPr/>
        </p:nvSpPr>
        <p:spPr>
          <a:xfrm>
            <a:off x="6603889" y="2771516"/>
            <a:ext cx="569313" cy="400109"/>
          </a:xfrm>
          <a:prstGeom prst="rect">
            <a:avLst/>
          </a:prstGeom>
          <a:noFill/>
        </p:spPr>
        <p:txBody>
          <a:bodyPr wrap="none" lIns="91431" tIns="45715" rIns="91431" bIns="45715" rtlCol="0" anchor="ctr">
            <a:spAutoFit/>
          </a:bodyPr>
          <a:lstStyle/>
          <a:p>
            <a:r>
              <a:rPr lang="en-US" altLang="zh-CN" sz="2000" dirty="0">
                <a:solidFill>
                  <a:schemeClr val="bg1"/>
                </a:solidFill>
                <a:latin typeface="UKIJ Qolyazma" pitchFamily="18" charset="0"/>
                <a:ea typeface="UKIJ Qolyazma" pitchFamily="18" charset="0"/>
                <a:cs typeface="UKIJ Qolyazma" pitchFamily="18" charset="0"/>
              </a:rPr>
              <a:t>623</a:t>
            </a:r>
            <a:endParaRPr lang="zh-CN" altLang="en-US" sz="2000" dirty="0">
              <a:solidFill>
                <a:schemeClr val="bg1"/>
              </a:solidFill>
              <a:latin typeface="UKIJ Qolyazma" pitchFamily="18" charset="0"/>
              <a:ea typeface="微软雅黑" panose="020B0503020204020204" pitchFamily="34" charset="-122"/>
              <a:cs typeface="UKIJ Qolyazma" pitchFamily="18" charset="0"/>
            </a:endParaRPr>
          </a:p>
        </p:txBody>
      </p:sp>
      <p:sp>
        <p:nvSpPr>
          <p:cNvPr id="43" name="TextBox 42"/>
          <p:cNvSpPr txBox="1"/>
          <p:nvPr/>
        </p:nvSpPr>
        <p:spPr>
          <a:xfrm>
            <a:off x="5415157" y="2809623"/>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505</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4" name="TextBox 43"/>
          <p:cNvSpPr txBox="1"/>
          <p:nvPr/>
        </p:nvSpPr>
        <p:spPr>
          <a:xfrm>
            <a:off x="4728286" y="3654671"/>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512</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5" name="TextBox 44"/>
          <p:cNvSpPr txBox="1"/>
          <p:nvPr/>
        </p:nvSpPr>
        <p:spPr>
          <a:xfrm>
            <a:off x="4869621" y="4658711"/>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389</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cxnSp>
        <p:nvCxnSpPr>
          <p:cNvPr id="46" name="直接连接符 45"/>
          <p:cNvCxnSpPr>
            <a:stCxn id="39" idx="10"/>
          </p:cNvCxnSpPr>
          <p:nvPr/>
        </p:nvCxnSpPr>
        <p:spPr>
          <a:xfrm>
            <a:off x="7770461" y="5616655"/>
            <a:ext cx="602362" cy="212389"/>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8372824" y="5829043"/>
            <a:ext cx="2129023"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7239209" y="1836369"/>
            <a:ext cx="566806" cy="501821"/>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7806017" y="1836370"/>
            <a:ext cx="2911290" cy="1"/>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6" idx="2"/>
          </p:cNvCxnSpPr>
          <p:nvPr/>
        </p:nvCxnSpPr>
        <p:spPr>
          <a:xfrm flipH="1" flipV="1">
            <a:off x="4997112" y="1836371"/>
            <a:ext cx="427168" cy="535765"/>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a:stCxn id="37" idx="3"/>
          </p:cNvCxnSpPr>
          <p:nvPr/>
        </p:nvCxnSpPr>
        <p:spPr>
          <a:xfrm flipH="1" flipV="1">
            <a:off x="3902538" y="3118902"/>
            <a:ext cx="497679" cy="563175"/>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825431" y="3118898"/>
            <a:ext cx="2077106"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38" idx="4"/>
          </p:cNvCxnSpPr>
          <p:nvPr/>
        </p:nvCxnSpPr>
        <p:spPr>
          <a:xfrm flipH="1">
            <a:off x="4151376" y="5072179"/>
            <a:ext cx="458064" cy="409867"/>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1729645" y="5482044"/>
            <a:ext cx="2419318"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1825432" y="1831964"/>
            <a:ext cx="3171986"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1728102" y="1848600"/>
            <a:ext cx="3060594"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8" name="矩形 77"/>
          <p:cNvSpPr/>
          <p:nvPr/>
        </p:nvSpPr>
        <p:spPr>
          <a:xfrm>
            <a:off x="7787335" y="1916334"/>
            <a:ext cx="3060594"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9" name="矩形 78"/>
          <p:cNvSpPr/>
          <p:nvPr/>
        </p:nvSpPr>
        <p:spPr>
          <a:xfrm>
            <a:off x="1343472" y="3234812"/>
            <a:ext cx="2760412"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0" name="矩形 79"/>
          <p:cNvSpPr/>
          <p:nvPr/>
        </p:nvSpPr>
        <p:spPr>
          <a:xfrm>
            <a:off x="8343066" y="5067220"/>
            <a:ext cx="2696858"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1" name="矩形 80"/>
          <p:cNvSpPr/>
          <p:nvPr/>
        </p:nvSpPr>
        <p:spPr>
          <a:xfrm>
            <a:off x="1487489" y="4725143"/>
            <a:ext cx="2815917"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1+#ppt_w/2"/>
                                          </p:val>
                                        </p:tav>
                                        <p:tav tm="100000">
                                          <p:val>
                                            <p:strVal val="#ppt_x"/>
                                          </p:val>
                                        </p:tav>
                                      </p:tavLst>
                                    </p:anim>
                                    <p:anim calcmode="lin" valueType="num">
                                      <p:cBhvr additive="base">
                                        <p:cTn id="8" dur="500" fill="hold"/>
                                        <p:tgtEl>
                                          <p:spTgt spid="3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ppt_x"/>
                                          </p:val>
                                        </p:tav>
                                        <p:tav tm="100000">
                                          <p:val>
                                            <p:strVal val="#ppt_x"/>
                                          </p:val>
                                        </p:tav>
                                      </p:tavLst>
                                    </p:anim>
                                    <p:anim calcmode="lin" valueType="num">
                                      <p:cBhvr additive="base">
                                        <p:cTn id="12" dur="500" fill="hold"/>
                                        <p:tgtEl>
                                          <p:spTgt spid="36"/>
                                        </p:tgtEl>
                                        <p:attrNameLst>
                                          <p:attrName>ppt_y</p:attrName>
                                        </p:attrNameLst>
                                      </p:cBhvr>
                                      <p:tavLst>
                                        <p:tav tm="0">
                                          <p:val>
                                            <p:strVal val="0-#ppt_h/2"/>
                                          </p:val>
                                        </p:tav>
                                        <p:tav tm="100000">
                                          <p:val>
                                            <p:strVal val="#ppt_y"/>
                                          </p:val>
                                        </p:tav>
                                      </p:tavLst>
                                    </p:anim>
                                  </p:childTnLst>
                                </p:cTn>
                              </p:par>
                              <p:par>
                                <p:cTn id="13" presetID="2" presetClass="entr" presetSubtype="9" decel="10000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0-#ppt_w/2"/>
                                          </p:val>
                                        </p:tav>
                                        <p:tav tm="100000">
                                          <p:val>
                                            <p:strVal val="#ppt_x"/>
                                          </p:val>
                                        </p:tav>
                                      </p:tavLst>
                                    </p:anim>
                                    <p:anim calcmode="lin" valueType="num">
                                      <p:cBhvr additive="base">
                                        <p:cTn id="16" dur="500" fill="hold"/>
                                        <p:tgtEl>
                                          <p:spTgt spid="37"/>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0-#ppt_w/2"/>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par>
                                <p:cTn id="21" presetID="2" presetClass="entr" presetSubtype="6" decel="10000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fill="hold"/>
                                        <p:tgtEl>
                                          <p:spTgt spid="39"/>
                                        </p:tgtEl>
                                        <p:attrNameLst>
                                          <p:attrName>ppt_x</p:attrName>
                                        </p:attrNameLst>
                                      </p:cBhvr>
                                      <p:tavLst>
                                        <p:tav tm="0">
                                          <p:val>
                                            <p:strVal val="1+#ppt_w/2"/>
                                          </p:val>
                                        </p:tav>
                                        <p:tav tm="100000">
                                          <p:val>
                                            <p:strVal val="#ppt_x"/>
                                          </p:val>
                                        </p:tav>
                                      </p:tavLst>
                                    </p:anim>
                                    <p:anim calcmode="lin" valueType="num">
                                      <p:cBhvr additive="base">
                                        <p:cTn id="24" dur="500" fill="hold"/>
                                        <p:tgtEl>
                                          <p:spTgt spid="39"/>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500"/>
                                        <p:tgtEl>
                                          <p:spTgt spid="4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500"/>
                                        <p:tgtEl>
                                          <p:spTgt spid="4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childTnLst>
                          </p:cTn>
                        </p:par>
                        <p:par>
                          <p:cTn id="45" fill="hold">
                            <p:stCondLst>
                              <p:cond delay="1500"/>
                            </p:stCondLst>
                            <p:childTnLst>
                              <p:par>
                                <p:cTn id="46" presetID="22" presetClass="entr" presetSubtype="1" fill="hold" nodeType="after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wipe(up)">
                                      <p:cBhvr>
                                        <p:cTn id="48" dur="200"/>
                                        <p:tgtEl>
                                          <p:spTgt spid="46"/>
                                        </p:tgtEl>
                                      </p:cBhvr>
                                    </p:animEffect>
                                  </p:childTnLst>
                                </p:cTn>
                              </p:par>
                              <p:par>
                                <p:cTn id="49" presetID="22" presetClass="entr" presetSubtype="4" fill="hold" nodeType="withEffect">
                                  <p:stCondLst>
                                    <p:cond delay="0"/>
                                  </p:stCondLst>
                                  <p:childTnLst>
                                    <p:set>
                                      <p:cBhvr>
                                        <p:cTn id="50" dur="1" fill="hold">
                                          <p:stCondLst>
                                            <p:cond delay="0"/>
                                          </p:stCondLst>
                                        </p:cTn>
                                        <p:tgtEl>
                                          <p:spTgt spid="48"/>
                                        </p:tgtEl>
                                        <p:attrNameLst>
                                          <p:attrName>style.visibility</p:attrName>
                                        </p:attrNameLst>
                                      </p:cBhvr>
                                      <p:to>
                                        <p:strVal val="visible"/>
                                      </p:to>
                                    </p:set>
                                    <p:animEffect transition="in" filter="wipe(down)">
                                      <p:cBhvr>
                                        <p:cTn id="51" dur="200"/>
                                        <p:tgtEl>
                                          <p:spTgt spid="48"/>
                                        </p:tgtEl>
                                      </p:cBhvr>
                                    </p:animEffect>
                                  </p:childTnLst>
                                </p:cTn>
                              </p:par>
                              <p:par>
                                <p:cTn id="52" presetID="22" presetClass="entr" presetSubtype="4" fill="hold" nodeType="withEffect">
                                  <p:stCondLst>
                                    <p:cond delay="0"/>
                                  </p:stCondLst>
                                  <p:childTnLst>
                                    <p:set>
                                      <p:cBhvr>
                                        <p:cTn id="53" dur="1" fill="hold">
                                          <p:stCondLst>
                                            <p:cond delay="0"/>
                                          </p:stCondLst>
                                        </p:cTn>
                                        <p:tgtEl>
                                          <p:spTgt spid="50"/>
                                        </p:tgtEl>
                                        <p:attrNameLst>
                                          <p:attrName>style.visibility</p:attrName>
                                        </p:attrNameLst>
                                      </p:cBhvr>
                                      <p:to>
                                        <p:strVal val="visible"/>
                                      </p:to>
                                    </p:set>
                                    <p:animEffect transition="in" filter="wipe(down)">
                                      <p:cBhvr>
                                        <p:cTn id="54" dur="200"/>
                                        <p:tgtEl>
                                          <p:spTgt spid="50"/>
                                        </p:tgtEl>
                                      </p:cBhvr>
                                    </p:animEffect>
                                  </p:childTnLst>
                                </p:cTn>
                              </p:par>
                              <p:par>
                                <p:cTn id="55" presetID="22" presetClass="entr" presetSubtype="4" fill="hold" nodeType="withEffect">
                                  <p:stCondLst>
                                    <p:cond delay="0"/>
                                  </p:stCondLst>
                                  <p:childTnLst>
                                    <p:set>
                                      <p:cBhvr>
                                        <p:cTn id="56" dur="1" fill="hold">
                                          <p:stCondLst>
                                            <p:cond delay="0"/>
                                          </p:stCondLst>
                                        </p:cTn>
                                        <p:tgtEl>
                                          <p:spTgt spid="51"/>
                                        </p:tgtEl>
                                        <p:attrNameLst>
                                          <p:attrName>style.visibility</p:attrName>
                                        </p:attrNameLst>
                                      </p:cBhvr>
                                      <p:to>
                                        <p:strVal val="visible"/>
                                      </p:to>
                                    </p:set>
                                    <p:animEffect transition="in" filter="wipe(down)">
                                      <p:cBhvr>
                                        <p:cTn id="57" dur="200"/>
                                        <p:tgtEl>
                                          <p:spTgt spid="51"/>
                                        </p:tgtEl>
                                      </p:cBhvr>
                                    </p:animEffect>
                                  </p:childTnLst>
                                </p:cTn>
                              </p:par>
                              <p:par>
                                <p:cTn id="58" presetID="22" presetClass="entr" presetSubtype="1" fill="hold" nodeType="with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wipe(up)">
                                      <p:cBhvr>
                                        <p:cTn id="60" dur="200"/>
                                        <p:tgtEl>
                                          <p:spTgt spid="53"/>
                                        </p:tgtEl>
                                      </p:cBhvr>
                                    </p:animEffect>
                                  </p:childTnLst>
                                </p:cTn>
                              </p:par>
                            </p:childTnLst>
                          </p:cTn>
                        </p:par>
                        <p:par>
                          <p:cTn id="61" fill="hold">
                            <p:stCondLst>
                              <p:cond delay="2000"/>
                            </p:stCondLst>
                            <p:childTnLst>
                              <p:par>
                                <p:cTn id="62" presetID="22" presetClass="entr" presetSubtype="8" fill="hold" nodeType="after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wipe(left)">
                                      <p:cBhvr>
                                        <p:cTn id="64" dur="200"/>
                                        <p:tgtEl>
                                          <p:spTgt spid="47"/>
                                        </p:tgtEl>
                                      </p:cBhvr>
                                    </p:animEffect>
                                  </p:childTnLst>
                                </p:cTn>
                              </p:par>
                              <p:par>
                                <p:cTn id="65" presetID="22" presetClass="entr" presetSubtype="8" fill="hold" nodeType="withEffect">
                                  <p:stCondLst>
                                    <p:cond delay="0"/>
                                  </p:stCondLst>
                                  <p:childTnLst>
                                    <p:set>
                                      <p:cBhvr>
                                        <p:cTn id="66" dur="1" fill="hold">
                                          <p:stCondLst>
                                            <p:cond delay="0"/>
                                          </p:stCondLst>
                                        </p:cTn>
                                        <p:tgtEl>
                                          <p:spTgt spid="49"/>
                                        </p:tgtEl>
                                        <p:attrNameLst>
                                          <p:attrName>style.visibility</p:attrName>
                                        </p:attrNameLst>
                                      </p:cBhvr>
                                      <p:to>
                                        <p:strVal val="visible"/>
                                      </p:to>
                                    </p:set>
                                    <p:animEffect transition="in" filter="wipe(left)">
                                      <p:cBhvr>
                                        <p:cTn id="67" dur="200"/>
                                        <p:tgtEl>
                                          <p:spTgt spid="49"/>
                                        </p:tgtEl>
                                      </p:cBhvr>
                                    </p:animEffect>
                                  </p:childTnLst>
                                </p:cTn>
                              </p:par>
                              <p:par>
                                <p:cTn id="68" presetID="22" presetClass="entr" presetSubtype="2" fill="hold" nodeType="withEffect">
                                  <p:stCondLst>
                                    <p:cond delay="0"/>
                                  </p:stCondLst>
                                  <p:childTnLst>
                                    <p:set>
                                      <p:cBhvr>
                                        <p:cTn id="69" dur="1" fill="hold">
                                          <p:stCondLst>
                                            <p:cond delay="0"/>
                                          </p:stCondLst>
                                        </p:cTn>
                                        <p:tgtEl>
                                          <p:spTgt spid="52"/>
                                        </p:tgtEl>
                                        <p:attrNameLst>
                                          <p:attrName>style.visibility</p:attrName>
                                        </p:attrNameLst>
                                      </p:cBhvr>
                                      <p:to>
                                        <p:strVal val="visible"/>
                                      </p:to>
                                    </p:set>
                                    <p:animEffect transition="in" filter="wipe(right)">
                                      <p:cBhvr>
                                        <p:cTn id="70" dur="200"/>
                                        <p:tgtEl>
                                          <p:spTgt spid="52"/>
                                        </p:tgtEl>
                                      </p:cBhvr>
                                    </p:animEffect>
                                  </p:childTnLst>
                                </p:cTn>
                              </p:par>
                              <p:par>
                                <p:cTn id="71" presetID="22" presetClass="entr" presetSubtype="2" fill="hold" nodeType="withEffect">
                                  <p:stCondLst>
                                    <p:cond delay="0"/>
                                  </p:stCondLst>
                                  <p:childTnLst>
                                    <p:set>
                                      <p:cBhvr>
                                        <p:cTn id="72" dur="1" fill="hold">
                                          <p:stCondLst>
                                            <p:cond delay="0"/>
                                          </p:stCondLst>
                                        </p:cTn>
                                        <p:tgtEl>
                                          <p:spTgt spid="75"/>
                                        </p:tgtEl>
                                        <p:attrNameLst>
                                          <p:attrName>style.visibility</p:attrName>
                                        </p:attrNameLst>
                                      </p:cBhvr>
                                      <p:to>
                                        <p:strVal val="visible"/>
                                      </p:to>
                                    </p:set>
                                    <p:animEffect transition="in" filter="wipe(right)">
                                      <p:cBhvr>
                                        <p:cTn id="73" dur="200"/>
                                        <p:tgtEl>
                                          <p:spTgt spid="75"/>
                                        </p:tgtEl>
                                      </p:cBhvr>
                                    </p:animEffect>
                                  </p:childTnLst>
                                </p:cTn>
                              </p:par>
                              <p:par>
                                <p:cTn id="74" presetID="22" presetClass="entr" presetSubtype="2" fill="hold" nodeType="withEffect">
                                  <p:stCondLst>
                                    <p:cond delay="0"/>
                                  </p:stCondLst>
                                  <p:childTnLst>
                                    <p:set>
                                      <p:cBhvr>
                                        <p:cTn id="75" dur="1" fill="hold">
                                          <p:stCondLst>
                                            <p:cond delay="0"/>
                                          </p:stCondLst>
                                        </p:cTn>
                                        <p:tgtEl>
                                          <p:spTgt spid="76"/>
                                        </p:tgtEl>
                                        <p:attrNameLst>
                                          <p:attrName>style.visibility</p:attrName>
                                        </p:attrNameLst>
                                      </p:cBhvr>
                                      <p:to>
                                        <p:strVal val="visible"/>
                                      </p:to>
                                    </p:set>
                                    <p:animEffect transition="in" filter="wipe(right)">
                                      <p:cBhvr>
                                        <p:cTn id="76" dur="200"/>
                                        <p:tgtEl>
                                          <p:spTgt spid="76"/>
                                        </p:tgtEl>
                                      </p:cBhvr>
                                    </p:animEffect>
                                  </p:childTnLst>
                                </p:cTn>
                              </p:par>
                            </p:childTnLst>
                          </p:cTn>
                        </p:par>
                        <p:par>
                          <p:cTn id="77" fill="hold">
                            <p:stCondLst>
                              <p:cond delay="2500"/>
                            </p:stCondLst>
                            <p:childTnLst>
                              <p:par>
                                <p:cTn id="78" presetID="18" presetClass="entr" presetSubtype="3" fill="hold" grpId="0" nodeType="after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strips(upRight)">
                                      <p:cBhvr>
                                        <p:cTn id="80" dur="500"/>
                                        <p:tgtEl>
                                          <p:spTgt spid="77"/>
                                        </p:tgtEl>
                                      </p:cBhvr>
                                    </p:animEffect>
                                  </p:childTnLst>
                                </p:cTn>
                              </p:par>
                            </p:childTnLst>
                          </p:cTn>
                        </p:par>
                        <p:par>
                          <p:cTn id="81" fill="hold">
                            <p:stCondLst>
                              <p:cond delay="3000"/>
                            </p:stCondLst>
                            <p:childTnLst>
                              <p:par>
                                <p:cTn id="82" presetID="18" presetClass="entr" presetSubtype="3" fill="hold" grpId="0" nodeType="afterEffect">
                                  <p:stCondLst>
                                    <p:cond delay="0"/>
                                  </p:stCondLst>
                                  <p:childTnLst>
                                    <p:set>
                                      <p:cBhvr>
                                        <p:cTn id="83" dur="1" fill="hold">
                                          <p:stCondLst>
                                            <p:cond delay="0"/>
                                          </p:stCondLst>
                                        </p:cTn>
                                        <p:tgtEl>
                                          <p:spTgt spid="78"/>
                                        </p:tgtEl>
                                        <p:attrNameLst>
                                          <p:attrName>style.visibility</p:attrName>
                                        </p:attrNameLst>
                                      </p:cBhvr>
                                      <p:to>
                                        <p:strVal val="visible"/>
                                      </p:to>
                                    </p:set>
                                    <p:animEffect transition="in" filter="strips(upRight)">
                                      <p:cBhvr>
                                        <p:cTn id="84" dur="500"/>
                                        <p:tgtEl>
                                          <p:spTgt spid="78"/>
                                        </p:tgtEl>
                                      </p:cBhvr>
                                    </p:animEffect>
                                  </p:childTnLst>
                                </p:cTn>
                              </p:par>
                            </p:childTnLst>
                          </p:cTn>
                        </p:par>
                        <p:par>
                          <p:cTn id="85" fill="hold">
                            <p:stCondLst>
                              <p:cond delay="3500"/>
                            </p:stCondLst>
                            <p:childTnLst>
                              <p:par>
                                <p:cTn id="86" presetID="18" presetClass="entr" presetSubtype="3" fill="hold" grpId="0" nodeType="afterEffect">
                                  <p:stCondLst>
                                    <p:cond delay="0"/>
                                  </p:stCondLst>
                                  <p:childTnLst>
                                    <p:set>
                                      <p:cBhvr>
                                        <p:cTn id="87" dur="1" fill="hold">
                                          <p:stCondLst>
                                            <p:cond delay="0"/>
                                          </p:stCondLst>
                                        </p:cTn>
                                        <p:tgtEl>
                                          <p:spTgt spid="79"/>
                                        </p:tgtEl>
                                        <p:attrNameLst>
                                          <p:attrName>style.visibility</p:attrName>
                                        </p:attrNameLst>
                                      </p:cBhvr>
                                      <p:to>
                                        <p:strVal val="visible"/>
                                      </p:to>
                                    </p:set>
                                    <p:animEffect transition="in" filter="strips(upRight)">
                                      <p:cBhvr>
                                        <p:cTn id="88" dur="500"/>
                                        <p:tgtEl>
                                          <p:spTgt spid="79"/>
                                        </p:tgtEl>
                                      </p:cBhvr>
                                    </p:animEffect>
                                  </p:childTnLst>
                                </p:cTn>
                              </p:par>
                            </p:childTnLst>
                          </p:cTn>
                        </p:par>
                        <p:par>
                          <p:cTn id="89" fill="hold">
                            <p:stCondLst>
                              <p:cond delay="4000"/>
                            </p:stCondLst>
                            <p:childTnLst>
                              <p:par>
                                <p:cTn id="90" presetID="18" presetClass="entr" presetSubtype="3" fill="hold" grpId="0" nodeType="after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strips(upRight)">
                                      <p:cBhvr>
                                        <p:cTn id="92" dur="500"/>
                                        <p:tgtEl>
                                          <p:spTgt spid="80"/>
                                        </p:tgtEl>
                                      </p:cBhvr>
                                    </p:animEffect>
                                  </p:childTnLst>
                                </p:cTn>
                              </p:par>
                            </p:childTnLst>
                          </p:cTn>
                        </p:par>
                        <p:par>
                          <p:cTn id="93" fill="hold">
                            <p:stCondLst>
                              <p:cond delay="4500"/>
                            </p:stCondLst>
                            <p:childTnLst>
                              <p:par>
                                <p:cTn id="94" presetID="18" presetClass="entr" presetSubtype="3" fill="hold" grpId="0" nodeType="afterEffect">
                                  <p:stCondLst>
                                    <p:cond delay="0"/>
                                  </p:stCondLst>
                                  <p:childTnLst>
                                    <p:set>
                                      <p:cBhvr>
                                        <p:cTn id="95" dur="1" fill="hold">
                                          <p:stCondLst>
                                            <p:cond delay="0"/>
                                          </p:stCondLst>
                                        </p:cTn>
                                        <p:tgtEl>
                                          <p:spTgt spid="81"/>
                                        </p:tgtEl>
                                        <p:attrNameLst>
                                          <p:attrName>style.visibility</p:attrName>
                                        </p:attrNameLst>
                                      </p:cBhvr>
                                      <p:to>
                                        <p:strVal val="visible"/>
                                      </p:to>
                                    </p:set>
                                    <p:animEffect transition="in" filter="strips(upRight)">
                                      <p:cBhvr>
                                        <p:cTn id="9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animBg="1"/>
      <p:bldP spid="40" grpId="0"/>
      <p:bldP spid="41" grpId="0"/>
      <p:bldP spid="42" grpId="0"/>
      <p:bldP spid="43" grpId="0"/>
      <p:bldP spid="44" grpId="0"/>
      <p:bldP spid="45" grpId="0"/>
      <p:bldP spid="77" grpId="0"/>
      <p:bldP spid="78" grpId="0"/>
      <p:bldP spid="79" grpId="0"/>
      <p:bldP spid="80" grpId="0"/>
      <p:bldP spid="8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02</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圆角矩形 27"/>
          <p:cNvSpPr/>
          <p:nvPr/>
        </p:nvSpPr>
        <p:spPr>
          <a:xfrm>
            <a:off x="1331947" y="2564904"/>
            <a:ext cx="2268103" cy="2880320"/>
          </a:xfrm>
          <a:prstGeom prst="roundRect">
            <a:avLst>
              <a:gd name="adj" fmla="val 10152"/>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29" name="圆角矩形 28"/>
          <p:cNvSpPr/>
          <p:nvPr/>
        </p:nvSpPr>
        <p:spPr>
          <a:xfrm>
            <a:off x="3783949" y="2564904"/>
            <a:ext cx="2268103" cy="2880320"/>
          </a:xfrm>
          <a:prstGeom prst="roundRect">
            <a:avLst>
              <a:gd name="adj" fmla="val 10152"/>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0" name="圆角矩形 29"/>
          <p:cNvSpPr/>
          <p:nvPr/>
        </p:nvSpPr>
        <p:spPr>
          <a:xfrm>
            <a:off x="6235951" y="2564904"/>
            <a:ext cx="2268103" cy="2880320"/>
          </a:xfrm>
          <a:prstGeom prst="roundRect">
            <a:avLst>
              <a:gd name="adj" fmla="val 10152"/>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1" name="圆角矩形 30"/>
          <p:cNvSpPr/>
          <p:nvPr/>
        </p:nvSpPr>
        <p:spPr>
          <a:xfrm>
            <a:off x="8687953" y="2564904"/>
            <a:ext cx="2268103" cy="2880320"/>
          </a:xfrm>
          <a:prstGeom prst="roundRect">
            <a:avLst>
              <a:gd name="adj" fmla="val 10152"/>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2" name="矩形 31"/>
          <p:cNvSpPr/>
          <p:nvPr/>
        </p:nvSpPr>
        <p:spPr>
          <a:xfrm>
            <a:off x="1186542" y="3459245"/>
            <a:ext cx="9997363" cy="45814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b="1"/>
          </a:p>
        </p:txBody>
      </p:sp>
      <p:sp>
        <p:nvSpPr>
          <p:cNvPr id="33" name="矩形 32"/>
          <p:cNvSpPr>
            <a:spLocks noChangeArrowheads="1"/>
          </p:cNvSpPr>
          <p:nvPr/>
        </p:nvSpPr>
        <p:spPr bwMode="auto">
          <a:xfrm>
            <a:off x="1449820"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4" name="矩形 33"/>
          <p:cNvSpPr>
            <a:spLocks noChangeArrowheads="1"/>
          </p:cNvSpPr>
          <p:nvPr/>
        </p:nvSpPr>
        <p:spPr bwMode="auto">
          <a:xfrm>
            <a:off x="3938882"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5" name="矩形 34"/>
          <p:cNvSpPr>
            <a:spLocks noChangeArrowheads="1"/>
          </p:cNvSpPr>
          <p:nvPr/>
        </p:nvSpPr>
        <p:spPr bwMode="auto">
          <a:xfrm>
            <a:off x="6390884"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6" name="矩形 35"/>
          <p:cNvSpPr>
            <a:spLocks noChangeArrowheads="1"/>
          </p:cNvSpPr>
          <p:nvPr/>
        </p:nvSpPr>
        <p:spPr bwMode="auto">
          <a:xfrm>
            <a:off x="8842887"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2088576" y="2792281"/>
            <a:ext cx="680721" cy="441265"/>
            <a:chOff x="6265863" y="3954463"/>
            <a:chExt cx="685800" cy="444500"/>
          </a:xfrm>
          <a:effectLst>
            <a:outerShdw blurRad="25400" dist="25400" dir="2700000" algn="tl" rotWithShape="0">
              <a:prstClr val="black">
                <a:alpha val="40000"/>
              </a:prstClr>
            </a:outerShdw>
          </a:effectLst>
        </p:grpSpPr>
        <p:sp>
          <p:nvSpPr>
            <p:cNvPr id="38" name="AutoShape 22"/>
            <p:cNvSpPr>
              <a:spLocks noChangeAspect="1" noChangeArrowheads="1" noTextEdit="1"/>
            </p:cNvSpPr>
            <p:nvPr/>
          </p:nvSpPr>
          <p:spPr bwMode="auto">
            <a:xfrm>
              <a:off x="6265863" y="3954463"/>
              <a:ext cx="6858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Oval 24"/>
            <p:cNvSpPr>
              <a:spLocks noChangeArrowheads="1"/>
            </p:cNvSpPr>
            <p:nvPr/>
          </p:nvSpPr>
          <p:spPr bwMode="auto">
            <a:xfrm>
              <a:off x="6532563" y="4316413"/>
              <a:ext cx="88900" cy="825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25"/>
            <p:cNvSpPr>
              <a:spLocks noChangeArrowheads="1"/>
            </p:cNvSpPr>
            <p:nvPr/>
          </p:nvSpPr>
          <p:spPr bwMode="auto">
            <a:xfrm>
              <a:off x="6754813" y="4316413"/>
              <a:ext cx="88900" cy="825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6"/>
            <p:cNvSpPr/>
            <p:nvPr/>
          </p:nvSpPr>
          <p:spPr bwMode="auto">
            <a:xfrm>
              <a:off x="6272213" y="4024313"/>
              <a:ext cx="584200" cy="279400"/>
            </a:xfrm>
            <a:custGeom>
              <a:avLst/>
              <a:gdLst>
                <a:gd name="T0" fmla="*/ 38 w 92"/>
                <a:gd name="T1" fmla="*/ 44 h 44"/>
                <a:gd name="T2" fmla="*/ 34 w 92"/>
                <a:gd name="T3" fmla="*/ 42 h 44"/>
                <a:gd name="T4" fmla="*/ 19 w 92"/>
                <a:gd name="T5" fmla="*/ 7 h 44"/>
                <a:gd name="T6" fmla="*/ 4 w 92"/>
                <a:gd name="T7" fmla="*/ 7 h 44"/>
                <a:gd name="T8" fmla="*/ 0 w 92"/>
                <a:gd name="T9" fmla="*/ 3 h 44"/>
                <a:gd name="T10" fmla="*/ 4 w 92"/>
                <a:gd name="T11" fmla="*/ 0 h 44"/>
                <a:gd name="T12" fmla="*/ 22 w 92"/>
                <a:gd name="T13" fmla="*/ 0 h 44"/>
                <a:gd name="T14" fmla="*/ 25 w 92"/>
                <a:gd name="T15" fmla="*/ 2 h 44"/>
                <a:gd name="T16" fmla="*/ 40 w 92"/>
                <a:gd name="T17" fmla="*/ 37 h 44"/>
                <a:gd name="T18" fmla="*/ 88 w 92"/>
                <a:gd name="T19" fmla="*/ 37 h 44"/>
                <a:gd name="T20" fmla="*/ 92 w 92"/>
                <a:gd name="T21" fmla="*/ 40 h 44"/>
                <a:gd name="T22" fmla="*/ 88 w 92"/>
                <a:gd name="T23" fmla="*/ 44 h 44"/>
                <a:gd name="T24" fmla="*/ 38 w 92"/>
                <a:gd name="T2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44">
                  <a:moveTo>
                    <a:pt x="38" y="44"/>
                  </a:moveTo>
                  <a:cubicBezTo>
                    <a:pt x="34" y="42"/>
                    <a:pt x="34" y="42"/>
                    <a:pt x="34" y="42"/>
                  </a:cubicBezTo>
                  <a:cubicBezTo>
                    <a:pt x="19" y="7"/>
                    <a:pt x="19" y="7"/>
                    <a:pt x="19" y="7"/>
                  </a:cubicBezTo>
                  <a:cubicBezTo>
                    <a:pt x="4" y="7"/>
                    <a:pt x="4" y="7"/>
                    <a:pt x="4" y="7"/>
                  </a:cubicBezTo>
                  <a:cubicBezTo>
                    <a:pt x="2" y="7"/>
                    <a:pt x="0" y="5"/>
                    <a:pt x="0" y="3"/>
                  </a:cubicBezTo>
                  <a:cubicBezTo>
                    <a:pt x="0" y="1"/>
                    <a:pt x="2" y="0"/>
                    <a:pt x="4" y="0"/>
                  </a:cubicBezTo>
                  <a:cubicBezTo>
                    <a:pt x="22" y="0"/>
                    <a:pt x="22" y="0"/>
                    <a:pt x="22" y="0"/>
                  </a:cubicBezTo>
                  <a:cubicBezTo>
                    <a:pt x="25" y="2"/>
                    <a:pt x="25" y="2"/>
                    <a:pt x="25" y="2"/>
                  </a:cubicBezTo>
                  <a:cubicBezTo>
                    <a:pt x="40" y="37"/>
                    <a:pt x="40" y="37"/>
                    <a:pt x="40" y="37"/>
                  </a:cubicBezTo>
                  <a:cubicBezTo>
                    <a:pt x="88" y="37"/>
                    <a:pt x="88" y="37"/>
                    <a:pt x="88" y="37"/>
                  </a:cubicBezTo>
                  <a:cubicBezTo>
                    <a:pt x="90" y="37"/>
                    <a:pt x="92" y="38"/>
                    <a:pt x="92" y="40"/>
                  </a:cubicBezTo>
                  <a:cubicBezTo>
                    <a:pt x="92" y="43"/>
                    <a:pt x="90" y="44"/>
                    <a:pt x="88" y="44"/>
                  </a:cubicBezTo>
                  <a:lnTo>
                    <a:pt x="38" y="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7"/>
            <p:cNvSpPr/>
            <p:nvPr/>
          </p:nvSpPr>
          <p:spPr bwMode="auto">
            <a:xfrm>
              <a:off x="6450013" y="3960813"/>
              <a:ext cx="488950" cy="273050"/>
            </a:xfrm>
            <a:custGeom>
              <a:avLst/>
              <a:gdLst>
                <a:gd name="T0" fmla="*/ 52 w 77"/>
                <a:gd name="T1" fmla="*/ 23 h 43"/>
                <a:gd name="T2" fmla="*/ 66 w 77"/>
                <a:gd name="T3" fmla="*/ 9 h 43"/>
                <a:gd name="T4" fmla="*/ 74 w 77"/>
                <a:gd name="T5" fmla="*/ 11 h 43"/>
                <a:gd name="T6" fmla="*/ 75 w 77"/>
                <a:gd name="T7" fmla="*/ 10 h 43"/>
                <a:gd name="T8" fmla="*/ 68 w 77"/>
                <a:gd name="T9" fmla="*/ 0 h 43"/>
                <a:gd name="T10" fmla="*/ 50 w 77"/>
                <a:gd name="T11" fmla="*/ 0 h 43"/>
                <a:gd name="T12" fmla="*/ 27 w 77"/>
                <a:gd name="T13" fmla="*/ 0 h 43"/>
                <a:gd name="T14" fmla="*/ 10 w 77"/>
                <a:gd name="T15" fmla="*/ 0 h 43"/>
                <a:gd name="T16" fmla="*/ 3 w 77"/>
                <a:gd name="T17" fmla="*/ 10 h 43"/>
                <a:gd name="T18" fmla="*/ 12 w 77"/>
                <a:gd name="T19" fmla="*/ 33 h 43"/>
                <a:gd name="T20" fmla="*/ 27 w 77"/>
                <a:gd name="T21" fmla="*/ 43 h 43"/>
                <a:gd name="T22" fmla="*/ 50 w 77"/>
                <a:gd name="T23" fmla="*/ 43 h 43"/>
                <a:gd name="T24" fmla="*/ 64 w 77"/>
                <a:gd name="T25" fmla="*/ 36 h 43"/>
                <a:gd name="T26" fmla="*/ 52 w 77"/>
                <a:gd name="T27" fmla="*/ 2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43">
                  <a:moveTo>
                    <a:pt x="52" y="23"/>
                  </a:moveTo>
                  <a:cubicBezTo>
                    <a:pt x="52" y="15"/>
                    <a:pt x="58" y="9"/>
                    <a:pt x="66" y="9"/>
                  </a:cubicBezTo>
                  <a:cubicBezTo>
                    <a:pt x="69" y="9"/>
                    <a:pt x="72" y="10"/>
                    <a:pt x="74" y="11"/>
                  </a:cubicBezTo>
                  <a:cubicBezTo>
                    <a:pt x="75" y="10"/>
                    <a:pt x="75" y="10"/>
                    <a:pt x="75" y="10"/>
                  </a:cubicBezTo>
                  <a:cubicBezTo>
                    <a:pt x="77" y="4"/>
                    <a:pt x="74" y="0"/>
                    <a:pt x="68" y="0"/>
                  </a:cubicBezTo>
                  <a:cubicBezTo>
                    <a:pt x="50" y="0"/>
                    <a:pt x="50" y="0"/>
                    <a:pt x="50" y="0"/>
                  </a:cubicBezTo>
                  <a:cubicBezTo>
                    <a:pt x="44" y="0"/>
                    <a:pt x="34" y="0"/>
                    <a:pt x="27" y="0"/>
                  </a:cubicBezTo>
                  <a:cubicBezTo>
                    <a:pt x="10" y="0"/>
                    <a:pt x="10" y="0"/>
                    <a:pt x="10" y="0"/>
                  </a:cubicBezTo>
                  <a:cubicBezTo>
                    <a:pt x="3" y="0"/>
                    <a:pt x="0" y="4"/>
                    <a:pt x="3" y="10"/>
                  </a:cubicBezTo>
                  <a:cubicBezTo>
                    <a:pt x="12" y="33"/>
                    <a:pt x="12" y="33"/>
                    <a:pt x="12" y="33"/>
                  </a:cubicBezTo>
                  <a:cubicBezTo>
                    <a:pt x="14" y="39"/>
                    <a:pt x="21" y="43"/>
                    <a:pt x="27" y="43"/>
                  </a:cubicBezTo>
                  <a:cubicBezTo>
                    <a:pt x="50" y="43"/>
                    <a:pt x="50" y="43"/>
                    <a:pt x="50" y="43"/>
                  </a:cubicBezTo>
                  <a:cubicBezTo>
                    <a:pt x="55" y="43"/>
                    <a:pt x="60" y="40"/>
                    <a:pt x="64" y="36"/>
                  </a:cubicBezTo>
                  <a:cubicBezTo>
                    <a:pt x="57" y="35"/>
                    <a:pt x="52" y="29"/>
                    <a:pt x="52" y="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8"/>
            <p:cNvSpPr>
              <a:spLocks noEditPoints="1"/>
            </p:cNvSpPr>
            <p:nvPr/>
          </p:nvSpPr>
          <p:spPr bwMode="auto">
            <a:xfrm>
              <a:off x="6792913" y="4030663"/>
              <a:ext cx="152400" cy="146050"/>
            </a:xfrm>
            <a:custGeom>
              <a:avLst/>
              <a:gdLst>
                <a:gd name="T0" fmla="*/ 19 w 24"/>
                <a:gd name="T1" fmla="*/ 3 h 23"/>
                <a:gd name="T2" fmla="*/ 12 w 24"/>
                <a:gd name="T3" fmla="*/ 0 h 23"/>
                <a:gd name="T4" fmla="*/ 0 w 24"/>
                <a:gd name="T5" fmla="*/ 12 h 23"/>
                <a:gd name="T6" fmla="*/ 11 w 24"/>
                <a:gd name="T7" fmla="*/ 23 h 23"/>
                <a:gd name="T8" fmla="*/ 12 w 24"/>
                <a:gd name="T9" fmla="*/ 23 h 23"/>
                <a:gd name="T10" fmla="*/ 24 w 24"/>
                <a:gd name="T11" fmla="*/ 12 h 23"/>
                <a:gd name="T12" fmla="*/ 19 w 24"/>
                <a:gd name="T13" fmla="*/ 3 h 23"/>
                <a:gd name="T14" fmla="*/ 15 w 24"/>
                <a:gd name="T15" fmla="*/ 13 h 23"/>
                <a:gd name="T16" fmla="*/ 19 w 24"/>
                <a:gd name="T17" fmla="*/ 17 h 23"/>
                <a:gd name="T18" fmla="*/ 19 w 24"/>
                <a:gd name="T19" fmla="*/ 19 h 23"/>
                <a:gd name="T20" fmla="*/ 18 w 24"/>
                <a:gd name="T21" fmla="*/ 20 h 23"/>
                <a:gd name="T22" fmla="*/ 17 w 24"/>
                <a:gd name="T23" fmla="*/ 19 h 23"/>
                <a:gd name="T24" fmla="*/ 14 w 24"/>
                <a:gd name="T25" fmla="*/ 16 h 23"/>
                <a:gd name="T26" fmla="*/ 12 w 24"/>
                <a:gd name="T27" fmla="*/ 14 h 23"/>
                <a:gd name="T28" fmla="*/ 7 w 24"/>
                <a:gd name="T29" fmla="*/ 19 h 23"/>
                <a:gd name="T30" fmla="*/ 6 w 24"/>
                <a:gd name="T31" fmla="*/ 20 h 23"/>
                <a:gd name="T32" fmla="*/ 4 w 24"/>
                <a:gd name="T33" fmla="*/ 19 h 23"/>
                <a:gd name="T34" fmla="*/ 4 w 24"/>
                <a:gd name="T35" fmla="*/ 17 h 23"/>
                <a:gd name="T36" fmla="*/ 10 w 24"/>
                <a:gd name="T37" fmla="*/ 12 h 23"/>
                <a:gd name="T38" fmla="*/ 4 w 24"/>
                <a:gd name="T39" fmla="*/ 6 h 23"/>
                <a:gd name="T40" fmla="*/ 4 w 24"/>
                <a:gd name="T41" fmla="*/ 4 h 23"/>
                <a:gd name="T42" fmla="*/ 7 w 24"/>
                <a:gd name="T43" fmla="*/ 4 h 23"/>
                <a:gd name="T44" fmla="*/ 12 w 24"/>
                <a:gd name="T45" fmla="*/ 9 h 23"/>
                <a:gd name="T46" fmla="*/ 17 w 24"/>
                <a:gd name="T47" fmla="*/ 4 h 23"/>
                <a:gd name="T48" fmla="*/ 19 w 24"/>
                <a:gd name="T49" fmla="*/ 4 h 23"/>
                <a:gd name="T50" fmla="*/ 19 w 24"/>
                <a:gd name="T51" fmla="*/ 4 h 23"/>
                <a:gd name="T52" fmla="*/ 19 w 24"/>
                <a:gd name="T53" fmla="*/ 6 h 23"/>
                <a:gd name="T54" fmla="*/ 17 w 24"/>
                <a:gd name="T55" fmla="*/ 9 h 23"/>
                <a:gd name="T56" fmla="*/ 14 w 24"/>
                <a:gd name="T57" fmla="*/ 12 h 23"/>
                <a:gd name="T58" fmla="*/ 15 w 24"/>
                <a:gd name="T59"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23">
                  <a:moveTo>
                    <a:pt x="19" y="3"/>
                  </a:moveTo>
                  <a:cubicBezTo>
                    <a:pt x="17" y="1"/>
                    <a:pt x="15" y="0"/>
                    <a:pt x="12" y="0"/>
                  </a:cubicBezTo>
                  <a:cubicBezTo>
                    <a:pt x="5" y="0"/>
                    <a:pt x="0" y="5"/>
                    <a:pt x="0" y="12"/>
                  </a:cubicBezTo>
                  <a:cubicBezTo>
                    <a:pt x="0" y="18"/>
                    <a:pt x="5" y="23"/>
                    <a:pt x="11" y="23"/>
                  </a:cubicBezTo>
                  <a:cubicBezTo>
                    <a:pt x="12" y="23"/>
                    <a:pt x="12" y="23"/>
                    <a:pt x="12" y="23"/>
                  </a:cubicBezTo>
                  <a:cubicBezTo>
                    <a:pt x="18" y="23"/>
                    <a:pt x="24" y="18"/>
                    <a:pt x="24" y="12"/>
                  </a:cubicBezTo>
                  <a:cubicBezTo>
                    <a:pt x="24" y="8"/>
                    <a:pt x="22" y="5"/>
                    <a:pt x="19" y="3"/>
                  </a:cubicBezTo>
                  <a:close/>
                  <a:moveTo>
                    <a:pt x="15" y="13"/>
                  </a:moveTo>
                  <a:cubicBezTo>
                    <a:pt x="19" y="17"/>
                    <a:pt x="19" y="17"/>
                    <a:pt x="19" y="17"/>
                  </a:cubicBezTo>
                  <a:cubicBezTo>
                    <a:pt x="20" y="17"/>
                    <a:pt x="20" y="18"/>
                    <a:pt x="19" y="19"/>
                  </a:cubicBezTo>
                  <a:cubicBezTo>
                    <a:pt x="19" y="19"/>
                    <a:pt x="19" y="20"/>
                    <a:pt x="18" y="20"/>
                  </a:cubicBezTo>
                  <a:cubicBezTo>
                    <a:pt x="18" y="20"/>
                    <a:pt x="17" y="19"/>
                    <a:pt x="17" y="19"/>
                  </a:cubicBezTo>
                  <a:cubicBezTo>
                    <a:pt x="14" y="16"/>
                    <a:pt x="14" y="16"/>
                    <a:pt x="14" y="16"/>
                  </a:cubicBezTo>
                  <a:cubicBezTo>
                    <a:pt x="12" y="14"/>
                    <a:pt x="12" y="14"/>
                    <a:pt x="12" y="14"/>
                  </a:cubicBezTo>
                  <a:cubicBezTo>
                    <a:pt x="7" y="19"/>
                    <a:pt x="7" y="19"/>
                    <a:pt x="7" y="19"/>
                  </a:cubicBezTo>
                  <a:cubicBezTo>
                    <a:pt x="6" y="19"/>
                    <a:pt x="6" y="20"/>
                    <a:pt x="6" y="20"/>
                  </a:cubicBezTo>
                  <a:cubicBezTo>
                    <a:pt x="5" y="20"/>
                    <a:pt x="5" y="19"/>
                    <a:pt x="4" y="19"/>
                  </a:cubicBezTo>
                  <a:cubicBezTo>
                    <a:pt x="4" y="18"/>
                    <a:pt x="4" y="17"/>
                    <a:pt x="4" y="17"/>
                  </a:cubicBezTo>
                  <a:cubicBezTo>
                    <a:pt x="10" y="12"/>
                    <a:pt x="10" y="12"/>
                    <a:pt x="10" y="12"/>
                  </a:cubicBezTo>
                  <a:cubicBezTo>
                    <a:pt x="4" y="6"/>
                    <a:pt x="4" y="6"/>
                    <a:pt x="4" y="6"/>
                  </a:cubicBezTo>
                  <a:cubicBezTo>
                    <a:pt x="4" y="6"/>
                    <a:pt x="4" y="5"/>
                    <a:pt x="4" y="4"/>
                  </a:cubicBezTo>
                  <a:cubicBezTo>
                    <a:pt x="5" y="3"/>
                    <a:pt x="6" y="3"/>
                    <a:pt x="7" y="4"/>
                  </a:cubicBezTo>
                  <a:cubicBezTo>
                    <a:pt x="12" y="9"/>
                    <a:pt x="12" y="9"/>
                    <a:pt x="12" y="9"/>
                  </a:cubicBezTo>
                  <a:cubicBezTo>
                    <a:pt x="17" y="4"/>
                    <a:pt x="17" y="4"/>
                    <a:pt x="17" y="4"/>
                  </a:cubicBezTo>
                  <a:cubicBezTo>
                    <a:pt x="18" y="3"/>
                    <a:pt x="18" y="3"/>
                    <a:pt x="19" y="4"/>
                  </a:cubicBezTo>
                  <a:cubicBezTo>
                    <a:pt x="19" y="4"/>
                    <a:pt x="19" y="4"/>
                    <a:pt x="19" y="4"/>
                  </a:cubicBezTo>
                  <a:cubicBezTo>
                    <a:pt x="20" y="5"/>
                    <a:pt x="20" y="6"/>
                    <a:pt x="19" y="6"/>
                  </a:cubicBezTo>
                  <a:cubicBezTo>
                    <a:pt x="17" y="9"/>
                    <a:pt x="17" y="9"/>
                    <a:pt x="17" y="9"/>
                  </a:cubicBezTo>
                  <a:cubicBezTo>
                    <a:pt x="14" y="12"/>
                    <a:pt x="14" y="12"/>
                    <a:pt x="14" y="12"/>
                  </a:cubicBezTo>
                  <a:lnTo>
                    <a:pt x="15" y="1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 name="Freeform 6"/>
          <p:cNvSpPr>
            <a:spLocks noEditPoints="1"/>
          </p:cNvSpPr>
          <p:nvPr/>
        </p:nvSpPr>
        <p:spPr bwMode="auto">
          <a:xfrm>
            <a:off x="4636672" y="2805139"/>
            <a:ext cx="562651" cy="428407"/>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p>
        </p:txBody>
      </p:sp>
      <p:sp>
        <p:nvSpPr>
          <p:cNvPr id="45" name="Freeform 6"/>
          <p:cNvSpPr>
            <a:spLocks noEditPoints="1"/>
          </p:cNvSpPr>
          <p:nvPr/>
        </p:nvSpPr>
        <p:spPr bwMode="auto">
          <a:xfrm>
            <a:off x="7108218" y="2711195"/>
            <a:ext cx="523564" cy="522351"/>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p>
        </p:txBody>
      </p:sp>
      <p:grpSp>
        <p:nvGrpSpPr>
          <p:cNvPr id="46" name="Group 20"/>
          <p:cNvGrpSpPr>
            <a:grpSpLocks noChangeAspect="1"/>
          </p:cNvGrpSpPr>
          <p:nvPr/>
        </p:nvGrpSpPr>
        <p:grpSpPr bwMode="auto">
          <a:xfrm>
            <a:off x="9537032" y="2796049"/>
            <a:ext cx="569943" cy="437497"/>
            <a:chOff x="1066" y="1895"/>
            <a:chExt cx="314" cy="241"/>
          </a:xfrm>
          <a:solidFill>
            <a:schemeClr val="bg1"/>
          </a:solidFill>
          <a:effectLst>
            <a:outerShdw blurRad="25400" dist="25400" dir="2700000" algn="tl" rotWithShape="0">
              <a:prstClr val="black">
                <a:alpha val="40000"/>
              </a:prstClr>
            </a:outerShdw>
          </a:effectLst>
        </p:grpSpPr>
        <p:sp>
          <p:nvSpPr>
            <p:cNvPr id="47" name="Freeform 21"/>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Rectangle 22"/>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9" name="Rectangle 23"/>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Rectangle 24"/>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 name="Rectangle 25"/>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sp>
        <p:nvSpPr>
          <p:cNvPr id="52" name="TextBox 51"/>
          <p:cNvSpPr txBox="1"/>
          <p:nvPr/>
        </p:nvSpPr>
        <p:spPr>
          <a:xfrm>
            <a:off x="2062180" y="3478965"/>
            <a:ext cx="733510" cy="415486"/>
          </a:xfrm>
          <a:prstGeom prst="rect">
            <a:avLst/>
          </a:prstGeom>
          <a:noFill/>
        </p:spPr>
        <p:txBody>
          <a:bodyPr wrap="none" lIns="121908" tIns="60954" rIns="121908" bIns="60954" rtlCol="0">
            <a:spAutoFit/>
          </a:bodyPr>
          <a:lstStyle/>
          <a:p>
            <a:pPr lvl="0"/>
            <a:r>
              <a:rPr lang="zh-CN" altLang="en-US" sz="1900" b="1" dirty="0">
                <a:solidFill>
                  <a:schemeClr val="tx2"/>
                </a:solidFill>
                <a:latin typeface="Impact" panose="020B0806030902050204" pitchFamily="34" charset="0"/>
              </a:rPr>
              <a:t>标题</a:t>
            </a:r>
            <a:endParaRPr lang="zh-CN" altLang="en-US" sz="1900" b="1" dirty="0">
              <a:solidFill>
                <a:schemeClr val="tx2"/>
              </a:solidFill>
              <a:latin typeface="Impact" panose="020B0806030902050204" pitchFamily="34" charset="0"/>
            </a:endParaRPr>
          </a:p>
        </p:txBody>
      </p:sp>
      <p:sp>
        <p:nvSpPr>
          <p:cNvPr id="53" name="TextBox 52"/>
          <p:cNvSpPr txBox="1"/>
          <p:nvPr/>
        </p:nvSpPr>
        <p:spPr>
          <a:xfrm>
            <a:off x="4551242"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1"/>
                </a:solidFill>
                <a:latin typeface="Impact" panose="020B0806030902050204" pitchFamily="34" charset="0"/>
              </a:rPr>
              <a:t>标题</a:t>
            </a:r>
            <a:endParaRPr lang="zh-CN" altLang="en-US" sz="1900" b="1" dirty="0">
              <a:solidFill>
                <a:schemeClr val="accent1"/>
              </a:solidFill>
              <a:latin typeface="Impact" panose="020B0806030902050204" pitchFamily="34" charset="0"/>
            </a:endParaRPr>
          </a:p>
        </p:txBody>
      </p:sp>
      <p:sp>
        <p:nvSpPr>
          <p:cNvPr id="54" name="TextBox 53"/>
          <p:cNvSpPr txBox="1"/>
          <p:nvPr/>
        </p:nvSpPr>
        <p:spPr>
          <a:xfrm>
            <a:off x="7003244"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2"/>
                </a:solidFill>
                <a:latin typeface="Impact" panose="020B0806030902050204" pitchFamily="34" charset="0"/>
              </a:rPr>
              <a:t>标题</a:t>
            </a:r>
            <a:endParaRPr lang="zh-CN" altLang="en-US" sz="1900" b="1" dirty="0">
              <a:solidFill>
                <a:schemeClr val="accent2"/>
              </a:solidFill>
              <a:latin typeface="Impact" panose="020B0806030902050204" pitchFamily="34" charset="0"/>
            </a:endParaRPr>
          </a:p>
        </p:txBody>
      </p:sp>
      <p:sp>
        <p:nvSpPr>
          <p:cNvPr id="55" name="TextBox 54"/>
          <p:cNvSpPr txBox="1"/>
          <p:nvPr/>
        </p:nvSpPr>
        <p:spPr>
          <a:xfrm>
            <a:off x="9455247"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3"/>
                </a:solidFill>
                <a:latin typeface="Impact" panose="020B0806030902050204" pitchFamily="34" charset="0"/>
              </a:rPr>
              <a:t>标题</a:t>
            </a:r>
            <a:endParaRPr lang="zh-CN" altLang="en-US" sz="1900" b="1" dirty="0">
              <a:solidFill>
                <a:schemeClr val="accent3"/>
              </a:solidFill>
              <a:latin typeface="Impact" panose="020B0806030902050204" pitchFamily="34" charset="0"/>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childTnLst>
                          </p:cTn>
                        </p:par>
                        <p:par>
                          <p:cTn id="21" fill="hold">
                            <p:stCondLst>
                              <p:cond delay="500"/>
                            </p:stCondLst>
                            <p:childTnLst>
                              <p:par>
                                <p:cTn id="22" presetID="47"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1000"/>
                                        <p:tgtEl>
                                          <p:spTgt spid="32"/>
                                        </p:tgtEl>
                                      </p:cBhvr>
                                    </p:animEffect>
                                    <p:anim calcmode="lin" valueType="num">
                                      <p:cBhvr>
                                        <p:cTn id="25" dur="1000" fill="hold"/>
                                        <p:tgtEl>
                                          <p:spTgt spid="32"/>
                                        </p:tgtEl>
                                        <p:attrNameLst>
                                          <p:attrName>ppt_x</p:attrName>
                                        </p:attrNameLst>
                                      </p:cBhvr>
                                      <p:tavLst>
                                        <p:tav tm="0">
                                          <p:val>
                                            <p:strVal val="#ppt_x"/>
                                          </p:val>
                                        </p:tav>
                                        <p:tav tm="100000">
                                          <p:val>
                                            <p:strVal val="#ppt_x"/>
                                          </p:val>
                                        </p:tav>
                                      </p:tavLst>
                                    </p:anim>
                                    <p:anim calcmode="lin" valueType="num">
                                      <p:cBhvr>
                                        <p:cTn id="26" dur="10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37"/>
                                        </p:tgtEl>
                                        <p:attrNameLst>
                                          <p:attrName>style.visibility</p:attrName>
                                        </p:attrNameLst>
                                      </p:cBhvr>
                                      <p:to>
                                        <p:strVal val="visible"/>
                                      </p:to>
                                    </p:set>
                                    <p:anim calcmode="lin" valueType="num">
                                      <p:cBhvr>
                                        <p:cTn id="30" dur="500" fill="hold"/>
                                        <p:tgtEl>
                                          <p:spTgt spid="37"/>
                                        </p:tgtEl>
                                        <p:attrNameLst>
                                          <p:attrName>ppt_w</p:attrName>
                                        </p:attrNameLst>
                                      </p:cBhvr>
                                      <p:tavLst>
                                        <p:tav tm="0">
                                          <p:val>
                                            <p:fltVal val="0"/>
                                          </p:val>
                                        </p:tav>
                                        <p:tav tm="100000">
                                          <p:val>
                                            <p:strVal val="#ppt_w"/>
                                          </p:val>
                                        </p:tav>
                                      </p:tavLst>
                                    </p:anim>
                                    <p:anim calcmode="lin" valueType="num">
                                      <p:cBhvr>
                                        <p:cTn id="31" dur="500" fill="hold"/>
                                        <p:tgtEl>
                                          <p:spTgt spid="37"/>
                                        </p:tgtEl>
                                        <p:attrNameLst>
                                          <p:attrName>ppt_h</p:attrName>
                                        </p:attrNameLst>
                                      </p:cBhvr>
                                      <p:tavLst>
                                        <p:tav tm="0">
                                          <p:val>
                                            <p:fltVal val="0"/>
                                          </p:val>
                                        </p:tav>
                                        <p:tav tm="100000">
                                          <p:val>
                                            <p:strVal val="#ppt_h"/>
                                          </p:val>
                                        </p:tav>
                                      </p:tavLst>
                                    </p:anim>
                                    <p:animEffect transition="in" filter="fade">
                                      <p:cBhvr>
                                        <p:cTn id="32" dur="500"/>
                                        <p:tgtEl>
                                          <p:spTgt spid="37"/>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childTnLst>
                          </p:cTn>
                        </p:par>
                        <p:par>
                          <p:cTn id="38" fill="hold">
                            <p:stCondLst>
                              <p:cond delay="2000"/>
                            </p:stCondLst>
                            <p:childTnLst>
                              <p:par>
                                <p:cTn id="39" presetID="12" presetClass="entr" presetSubtype="1"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cBhvr additive="base">
                                        <p:cTn id="41" dur="500"/>
                                        <p:tgtEl>
                                          <p:spTgt spid="52"/>
                                        </p:tgtEl>
                                        <p:attrNameLst>
                                          <p:attrName>ppt_y</p:attrName>
                                        </p:attrNameLst>
                                      </p:cBhvr>
                                      <p:tavLst>
                                        <p:tav tm="0">
                                          <p:val>
                                            <p:strVal val="#ppt_y-#ppt_h*1.125000"/>
                                          </p:val>
                                        </p:tav>
                                        <p:tav tm="100000">
                                          <p:val>
                                            <p:strVal val="#ppt_y"/>
                                          </p:val>
                                        </p:tav>
                                      </p:tavLst>
                                    </p:anim>
                                    <p:animEffect transition="in" filter="wipe(down)">
                                      <p:cBhvr>
                                        <p:cTn id="42" dur="500"/>
                                        <p:tgtEl>
                                          <p:spTgt spid="52"/>
                                        </p:tgtEl>
                                      </p:cBhvr>
                                    </p:animEffect>
                                  </p:childTnLst>
                                </p:cTn>
                              </p:par>
                            </p:childTnLst>
                          </p:cTn>
                        </p:par>
                        <p:par>
                          <p:cTn id="43" fill="hold">
                            <p:stCondLst>
                              <p:cond delay="2500"/>
                            </p:stCondLst>
                            <p:childTnLst>
                              <p:par>
                                <p:cTn id="44" presetID="53" presetClass="entr" presetSubtype="16" fill="hold" grpId="0" nodeType="afterEffect">
                                  <p:stCondLst>
                                    <p:cond delay="0"/>
                                  </p:stCondLst>
                                  <p:childTnLst>
                                    <p:set>
                                      <p:cBhvr>
                                        <p:cTn id="45" dur="1" fill="hold">
                                          <p:stCondLst>
                                            <p:cond delay="0"/>
                                          </p:stCondLst>
                                        </p:cTn>
                                        <p:tgtEl>
                                          <p:spTgt spid="44"/>
                                        </p:tgtEl>
                                        <p:attrNameLst>
                                          <p:attrName>style.visibility</p:attrName>
                                        </p:attrNameLst>
                                      </p:cBhvr>
                                      <p:to>
                                        <p:strVal val="visible"/>
                                      </p:to>
                                    </p:set>
                                    <p:anim calcmode="lin" valueType="num">
                                      <p:cBhvr>
                                        <p:cTn id="46" dur="500" fill="hold"/>
                                        <p:tgtEl>
                                          <p:spTgt spid="44"/>
                                        </p:tgtEl>
                                        <p:attrNameLst>
                                          <p:attrName>ppt_w</p:attrName>
                                        </p:attrNameLst>
                                      </p:cBhvr>
                                      <p:tavLst>
                                        <p:tav tm="0">
                                          <p:val>
                                            <p:fltVal val="0"/>
                                          </p:val>
                                        </p:tav>
                                        <p:tav tm="100000">
                                          <p:val>
                                            <p:strVal val="#ppt_w"/>
                                          </p:val>
                                        </p:tav>
                                      </p:tavLst>
                                    </p:anim>
                                    <p:anim calcmode="lin" valueType="num">
                                      <p:cBhvr>
                                        <p:cTn id="47" dur="500" fill="hold"/>
                                        <p:tgtEl>
                                          <p:spTgt spid="44"/>
                                        </p:tgtEl>
                                        <p:attrNameLst>
                                          <p:attrName>ppt_h</p:attrName>
                                        </p:attrNameLst>
                                      </p:cBhvr>
                                      <p:tavLst>
                                        <p:tav tm="0">
                                          <p:val>
                                            <p:fltVal val="0"/>
                                          </p:val>
                                        </p:tav>
                                        <p:tav tm="100000">
                                          <p:val>
                                            <p:strVal val="#ppt_h"/>
                                          </p:val>
                                        </p:tav>
                                      </p:tavLst>
                                    </p:anim>
                                    <p:animEffect transition="in" filter="fade">
                                      <p:cBhvr>
                                        <p:cTn id="48" dur="500"/>
                                        <p:tgtEl>
                                          <p:spTgt spid="44"/>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 calcmode="lin" valueType="num">
                                      <p:cBhvr>
                                        <p:cTn id="51" dur="500" fill="hold"/>
                                        <p:tgtEl>
                                          <p:spTgt spid="34"/>
                                        </p:tgtEl>
                                        <p:attrNameLst>
                                          <p:attrName>ppt_w</p:attrName>
                                        </p:attrNameLst>
                                      </p:cBhvr>
                                      <p:tavLst>
                                        <p:tav tm="0">
                                          <p:val>
                                            <p:fltVal val="0"/>
                                          </p:val>
                                        </p:tav>
                                        <p:tav tm="100000">
                                          <p:val>
                                            <p:strVal val="#ppt_w"/>
                                          </p:val>
                                        </p:tav>
                                      </p:tavLst>
                                    </p:anim>
                                    <p:anim calcmode="lin" valueType="num">
                                      <p:cBhvr>
                                        <p:cTn id="52" dur="500" fill="hold"/>
                                        <p:tgtEl>
                                          <p:spTgt spid="34"/>
                                        </p:tgtEl>
                                        <p:attrNameLst>
                                          <p:attrName>ppt_h</p:attrName>
                                        </p:attrNameLst>
                                      </p:cBhvr>
                                      <p:tavLst>
                                        <p:tav tm="0">
                                          <p:val>
                                            <p:fltVal val="0"/>
                                          </p:val>
                                        </p:tav>
                                        <p:tav tm="100000">
                                          <p:val>
                                            <p:strVal val="#ppt_h"/>
                                          </p:val>
                                        </p:tav>
                                      </p:tavLst>
                                    </p:anim>
                                    <p:animEffect transition="in" filter="fade">
                                      <p:cBhvr>
                                        <p:cTn id="53" dur="500"/>
                                        <p:tgtEl>
                                          <p:spTgt spid="34"/>
                                        </p:tgtEl>
                                      </p:cBhvr>
                                    </p:animEffect>
                                  </p:childTnLst>
                                </p:cTn>
                              </p:par>
                            </p:childTnLst>
                          </p:cTn>
                        </p:par>
                        <p:par>
                          <p:cTn id="54" fill="hold">
                            <p:stCondLst>
                              <p:cond delay="3000"/>
                            </p:stCondLst>
                            <p:childTnLst>
                              <p:par>
                                <p:cTn id="55" presetID="12" presetClass="entr" presetSubtype="1" fill="hold" grpId="0" nodeType="afterEffect">
                                  <p:stCondLst>
                                    <p:cond delay="0"/>
                                  </p:stCondLst>
                                  <p:childTnLst>
                                    <p:set>
                                      <p:cBhvr>
                                        <p:cTn id="56" dur="1" fill="hold">
                                          <p:stCondLst>
                                            <p:cond delay="0"/>
                                          </p:stCondLst>
                                        </p:cTn>
                                        <p:tgtEl>
                                          <p:spTgt spid="53"/>
                                        </p:tgtEl>
                                        <p:attrNameLst>
                                          <p:attrName>style.visibility</p:attrName>
                                        </p:attrNameLst>
                                      </p:cBhvr>
                                      <p:to>
                                        <p:strVal val="visible"/>
                                      </p:to>
                                    </p:set>
                                    <p:anim calcmode="lin" valueType="num">
                                      <p:cBhvr additive="base">
                                        <p:cTn id="57" dur="500"/>
                                        <p:tgtEl>
                                          <p:spTgt spid="53"/>
                                        </p:tgtEl>
                                        <p:attrNameLst>
                                          <p:attrName>ppt_y</p:attrName>
                                        </p:attrNameLst>
                                      </p:cBhvr>
                                      <p:tavLst>
                                        <p:tav tm="0">
                                          <p:val>
                                            <p:strVal val="#ppt_y-#ppt_h*1.125000"/>
                                          </p:val>
                                        </p:tav>
                                        <p:tav tm="100000">
                                          <p:val>
                                            <p:strVal val="#ppt_y"/>
                                          </p:val>
                                        </p:tav>
                                      </p:tavLst>
                                    </p:anim>
                                    <p:animEffect transition="in" filter="wipe(down)">
                                      <p:cBhvr>
                                        <p:cTn id="58" dur="500"/>
                                        <p:tgtEl>
                                          <p:spTgt spid="53"/>
                                        </p:tgtEl>
                                      </p:cBhvr>
                                    </p:animEffect>
                                  </p:childTnLst>
                                </p:cTn>
                              </p:par>
                            </p:childTnLst>
                          </p:cTn>
                        </p:par>
                        <p:par>
                          <p:cTn id="59" fill="hold">
                            <p:stCondLst>
                              <p:cond delay="3500"/>
                            </p:stCondLst>
                            <p:childTnLst>
                              <p:par>
                                <p:cTn id="60" presetID="53" presetClass="entr" presetSubtype="16" fill="hold" grpId="0" nodeType="after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p:cTn id="62" dur="500" fill="hold"/>
                                        <p:tgtEl>
                                          <p:spTgt spid="45"/>
                                        </p:tgtEl>
                                        <p:attrNameLst>
                                          <p:attrName>ppt_w</p:attrName>
                                        </p:attrNameLst>
                                      </p:cBhvr>
                                      <p:tavLst>
                                        <p:tav tm="0">
                                          <p:val>
                                            <p:fltVal val="0"/>
                                          </p:val>
                                        </p:tav>
                                        <p:tav tm="100000">
                                          <p:val>
                                            <p:strVal val="#ppt_w"/>
                                          </p:val>
                                        </p:tav>
                                      </p:tavLst>
                                    </p:anim>
                                    <p:anim calcmode="lin" valueType="num">
                                      <p:cBhvr>
                                        <p:cTn id="63" dur="500" fill="hold"/>
                                        <p:tgtEl>
                                          <p:spTgt spid="45"/>
                                        </p:tgtEl>
                                        <p:attrNameLst>
                                          <p:attrName>ppt_h</p:attrName>
                                        </p:attrNameLst>
                                      </p:cBhvr>
                                      <p:tavLst>
                                        <p:tav tm="0">
                                          <p:val>
                                            <p:fltVal val="0"/>
                                          </p:val>
                                        </p:tav>
                                        <p:tav tm="100000">
                                          <p:val>
                                            <p:strVal val="#ppt_h"/>
                                          </p:val>
                                        </p:tav>
                                      </p:tavLst>
                                    </p:anim>
                                    <p:animEffect transition="in" filter="fade">
                                      <p:cBhvr>
                                        <p:cTn id="64" dur="500"/>
                                        <p:tgtEl>
                                          <p:spTgt spid="4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 calcmode="lin" valueType="num">
                                      <p:cBhvr>
                                        <p:cTn id="67" dur="500" fill="hold"/>
                                        <p:tgtEl>
                                          <p:spTgt spid="35"/>
                                        </p:tgtEl>
                                        <p:attrNameLst>
                                          <p:attrName>ppt_w</p:attrName>
                                        </p:attrNameLst>
                                      </p:cBhvr>
                                      <p:tavLst>
                                        <p:tav tm="0">
                                          <p:val>
                                            <p:fltVal val="0"/>
                                          </p:val>
                                        </p:tav>
                                        <p:tav tm="100000">
                                          <p:val>
                                            <p:strVal val="#ppt_w"/>
                                          </p:val>
                                        </p:tav>
                                      </p:tavLst>
                                    </p:anim>
                                    <p:anim calcmode="lin" valueType="num">
                                      <p:cBhvr>
                                        <p:cTn id="68" dur="500" fill="hold"/>
                                        <p:tgtEl>
                                          <p:spTgt spid="35"/>
                                        </p:tgtEl>
                                        <p:attrNameLst>
                                          <p:attrName>ppt_h</p:attrName>
                                        </p:attrNameLst>
                                      </p:cBhvr>
                                      <p:tavLst>
                                        <p:tav tm="0">
                                          <p:val>
                                            <p:fltVal val="0"/>
                                          </p:val>
                                        </p:tav>
                                        <p:tav tm="100000">
                                          <p:val>
                                            <p:strVal val="#ppt_h"/>
                                          </p:val>
                                        </p:tav>
                                      </p:tavLst>
                                    </p:anim>
                                    <p:animEffect transition="in" filter="fade">
                                      <p:cBhvr>
                                        <p:cTn id="69" dur="500"/>
                                        <p:tgtEl>
                                          <p:spTgt spid="35"/>
                                        </p:tgtEl>
                                      </p:cBhvr>
                                    </p:animEffect>
                                  </p:childTnLst>
                                </p:cTn>
                              </p:par>
                            </p:childTnLst>
                          </p:cTn>
                        </p:par>
                        <p:par>
                          <p:cTn id="70" fill="hold">
                            <p:stCondLst>
                              <p:cond delay="4000"/>
                            </p:stCondLst>
                            <p:childTnLst>
                              <p:par>
                                <p:cTn id="71" presetID="12" presetClass="entr" presetSubtype="1"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500"/>
                                        <p:tgtEl>
                                          <p:spTgt spid="54"/>
                                        </p:tgtEl>
                                        <p:attrNameLst>
                                          <p:attrName>ppt_y</p:attrName>
                                        </p:attrNameLst>
                                      </p:cBhvr>
                                      <p:tavLst>
                                        <p:tav tm="0">
                                          <p:val>
                                            <p:strVal val="#ppt_y-#ppt_h*1.125000"/>
                                          </p:val>
                                        </p:tav>
                                        <p:tav tm="100000">
                                          <p:val>
                                            <p:strVal val="#ppt_y"/>
                                          </p:val>
                                        </p:tav>
                                      </p:tavLst>
                                    </p:anim>
                                    <p:animEffect transition="in" filter="wipe(down)">
                                      <p:cBhvr>
                                        <p:cTn id="74" dur="500"/>
                                        <p:tgtEl>
                                          <p:spTgt spid="54"/>
                                        </p:tgtEl>
                                      </p:cBhvr>
                                    </p:animEffect>
                                  </p:childTnLst>
                                </p:cTn>
                              </p:par>
                            </p:childTnLst>
                          </p:cTn>
                        </p:par>
                        <p:par>
                          <p:cTn id="75" fill="hold">
                            <p:stCondLst>
                              <p:cond delay="4500"/>
                            </p:stCondLst>
                            <p:childTnLst>
                              <p:par>
                                <p:cTn id="76" presetID="53" presetClass="entr" presetSubtype="16" fill="hold" nodeType="afterEffect">
                                  <p:stCondLst>
                                    <p:cond delay="0"/>
                                  </p:stCondLst>
                                  <p:childTnLst>
                                    <p:set>
                                      <p:cBhvr>
                                        <p:cTn id="77" dur="1" fill="hold">
                                          <p:stCondLst>
                                            <p:cond delay="0"/>
                                          </p:stCondLst>
                                        </p:cTn>
                                        <p:tgtEl>
                                          <p:spTgt spid="46"/>
                                        </p:tgtEl>
                                        <p:attrNameLst>
                                          <p:attrName>style.visibility</p:attrName>
                                        </p:attrNameLst>
                                      </p:cBhvr>
                                      <p:to>
                                        <p:strVal val="visible"/>
                                      </p:to>
                                    </p:set>
                                    <p:anim calcmode="lin" valueType="num">
                                      <p:cBhvr>
                                        <p:cTn id="78" dur="500" fill="hold"/>
                                        <p:tgtEl>
                                          <p:spTgt spid="46"/>
                                        </p:tgtEl>
                                        <p:attrNameLst>
                                          <p:attrName>ppt_w</p:attrName>
                                        </p:attrNameLst>
                                      </p:cBhvr>
                                      <p:tavLst>
                                        <p:tav tm="0">
                                          <p:val>
                                            <p:fltVal val="0"/>
                                          </p:val>
                                        </p:tav>
                                        <p:tav tm="100000">
                                          <p:val>
                                            <p:strVal val="#ppt_w"/>
                                          </p:val>
                                        </p:tav>
                                      </p:tavLst>
                                    </p:anim>
                                    <p:anim calcmode="lin" valueType="num">
                                      <p:cBhvr>
                                        <p:cTn id="79" dur="500" fill="hold"/>
                                        <p:tgtEl>
                                          <p:spTgt spid="46"/>
                                        </p:tgtEl>
                                        <p:attrNameLst>
                                          <p:attrName>ppt_h</p:attrName>
                                        </p:attrNameLst>
                                      </p:cBhvr>
                                      <p:tavLst>
                                        <p:tav tm="0">
                                          <p:val>
                                            <p:fltVal val="0"/>
                                          </p:val>
                                        </p:tav>
                                        <p:tav tm="100000">
                                          <p:val>
                                            <p:strVal val="#ppt_h"/>
                                          </p:val>
                                        </p:tav>
                                      </p:tavLst>
                                    </p:anim>
                                    <p:animEffect transition="in" filter="fade">
                                      <p:cBhvr>
                                        <p:cTn id="80" dur="500"/>
                                        <p:tgtEl>
                                          <p:spTgt spid="46"/>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36"/>
                                        </p:tgtEl>
                                        <p:attrNameLst>
                                          <p:attrName>style.visibility</p:attrName>
                                        </p:attrNameLst>
                                      </p:cBhvr>
                                      <p:to>
                                        <p:strVal val="visible"/>
                                      </p:to>
                                    </p:set>
                                    <p:anim calcmode="lin" valueType="num">
                                      <p:cBhvr>
                                        <p:cTn id="83" dur="500" fill="hold"/>
                                        <p:tgtEl>
                                          <p:spTgt spid="36"/>
                                        </p:tgtEl>
                                        <p:attrNameLst>
                                          <p:attrName>ppt_w</p:attrName>
                                        </p:attrNameLst>
                                      </p:cBhvr>
                                      <p:tavLst>
                                        <p:tav tm="0">
                                          <p:val>
                                            <p:fltVal val="0"/>
                                          </p:val>
                                        </p:tav>
                                        <p:tav tm="100000">
                                          <p:val>
                                            <p:strVal val="#ppt_w"/>
                                          </p:val>
                                        </p:tav>
                                      </p:tavLst>
                                    </p:anim>
                                    <p:anim calcmode="lin" valueType="num">
                                      <p:cBhvr>
                                        <p:cTn id="84" dur="500" fill="hold"/>
                                        <p:tgtEl>
                                          <p:spTgt spid="36"/>
                                        </p:tgtEl>
                                        <p:attrNameLst>
                                          <p:attrName>ppt_h</p:attrName>
                                        </p:attrNameLst>
                                      </p:cBhvr>
                                      <p:tavLst>
                                        <p:tav tm="0">
                                          <p:val>
                                            <p:fltVal val="0"/>
                                          </p:val>
                                        </p:tav>
                                        <p:tav tm="100000">
                                          <p:val>
                                            <p:strVal val="#ppt_h"/>
                                          </p:val>
                                        </p:tav>
                                      </p:tavLst>
                                    </p:anim>
                                    <p:animEffect transition="in" filter="fade">
                                      <p:cBhvr>
                                        <p:cTn id="85" dur="500"/>
                                        <p:tgtEl>
                                          <p:spTgt spid="36"/>
                                        </p:tgtEl>
                                      </p:cBhvr>
                                    </p:animEffect>
                                  </p:childTnLst>
                                </p:cTn>
                              </p:par>
                            </p:childTnLst>
                          </p:cTn>
                        </p:par>
                        <p:par>
                          <p:cTn id="86" fill="hold">
                            <p:stCondLst>
                              <p:cond delay="5000"/>
                            </p:stCondLst>
                            <p:childTnLst>
                              <p:par>
                                <p:cTn id="87" presetID="12" presetClass="entr" presetSubtype="1" fill="hold" grpId="0" nodeType="afterEffect">
                                  <p:stCondLst>
                                    <p:cond delay="0"/>
                                  </p:stCondLst>
                                  <p:childTnLst>
                                    <p:set>
                                      <p:cBhvr>
                                        <p:cTn id="88" dur="1" fill="hold">
                                          <p:stCondLst>
                                            <p:cond delay="0"/>
                                          </p:stCondLst>
                                        </p:cTn>
                                        <p:tgtEl>
                                          <p:spTgt spid="55"/>
                                        </p:tgtEl>
                                        <p:attrNameLst>
                                          <p:attrName>style.visibility</p:attrName>
                                        </p:attrNameLst>
                                      </p:cBhvr>
                                      <p:to>
                                        <p:strVal val="visible"/>
                                      </p:to>
                                    </p:set>
                                    <p:anim calcmode="lin" valueType="num">
                                      <p:cBhvr additive="base">
                                        <p:cTn id="89" dur="500"/>
                                        <p:tgtEl>
                                          <p:spTgt spid="55"/>
                                        </p:tgtEl>
                                        <p:attrNameLst>
                                          <p:attrName>ppt_y</p:attrName>
                                        </p:attrNameLst>
                                      </p:cBhvr>
                                      <p:tavLst>
                                        <p:tav tm="0">
                                          <p:val>
                                            <p:strVal val="#ppt_y-#ppt_h*1.125000"/>
                                          </p:val>
                                        </p:tav>
                                        <p:tav tm="100000">
                                          <p:val>
                                            <p:strVal val="#ppt_y"/>
                                          </p:val>
                                        </p:tav>
                                      </p:tavLst>
                                    </p:anim>
                                    <p:animEffect transition="in" filter="wipe(down)">
                                      <p:cBhvr>
                                        <p:cTn id="9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P spid="34" grpId="0"/>
      <p:bldP spid="35" grpId="0"/>
      <p:bldP spid="36" grpId="0"/>
      <p:bldP spid="44" grpId="0" animBg="1"/>
      <p:bldP spid="45" grpId="0" animBg="1"/>
      <p:bldP spid="52" grpId="0"/>
      <p:bldP spid="53" grpId="0"/>
      <p:bldP spid="54" grpId="0"/>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7139291" y="2289574"/>
            <a:ext cx="398296" cy="1144343"/>
            <a:chOff x="7148948" y="2531570"/>
            <a:chExt cx="398347" cy="1144342"/>
          </a:xfrm>
        </p:grpSpPr>
        <p:cxnSp>
          <p:nvCxnSpPr>
            <p:cNvPr id="76" name="直接连接符 75"/>
            <p:cNvCxnSpPr/>
            <p:nvPr/>
          </p:nvCxnSpPr>
          <p:spPr>
            <a:xfrm flipH="1">
              <a:off x="7354129" y="2913430"/>
              <a:ext cx="1" cy="762482"/>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7148948" y="2531570"/>
              <a:ext cx="398347" cy="432731"/>
              <a:chOff x="7148948" y="2531570"/>
              <a:chExt cx="398347" cy="432731"/>
            </a:xfrm>
          </p:grpSpPr>
          <p:sp>
            <p:nvSpPr>
              <p:cNvPr id="78" name="椭圆 77"/>
              <p:cNvSpPr/>
              <p:nvPr/>
            </p:nvSpPr>
            <p:spPr>
              <a:xfrm>
                <a:off x="7159500" y="2576506"/>
                <a:ext cx="387795" cy="387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79" name="文本框 44"/>
              <p:cNvSpPr txBox="1"/>
              <p:nvPr/>
            </p:nvSpPr>
            <p:spPr>
              <a:xfrm>
                <a:off x="7148948" y="2531570"/>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3</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80" name="组合 79"/>
          <p:cNvGrpSpPr/>
          <p:nvPr/>
        </p:nvGrpSpPr>
        <p:grpSpPr>
          <a:xfrm>
            <a:off x="4630643" y="4134121"/>
            <a:ext cx="395514" cy="1099653"/>
            <a:chOff x="4630439" y="3891279"/>
            <a:chExt cx="395564" cy="1099653"/>
          </a:xfrm>
        </p:grpSpPr>
        <p:cxnSp>
          <p:nvCxnSpPr>
            <p:cNvPr id="81" name="直接连接符 80"/>
            <p:cNvCxnSpPr/>
            <p:nvPr/>
          </p:nvCxnSpPr>
          <p:spPr>
            <a:xfrm flipV="1">
              <a:off x="4832837" y="3891279"/>
              <a:ext cx="0" cy="762730"/>
            </a:xfrm>
            <a:prstGeom prst="line">
              <a:avLst/>
            </a:prstGeom>
            <a:solidFill>
              <a:srgbClr val="375BA5"/>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4630439" y="4554429"/>
              <a:ext cx="395564" cy="436503"/>
              <a:chOff x="4630439" y="4554429"/>
              <a:chExt cx="395564" cy="436503"/>
            </a:xfrm>
          </p:grpSpPr>
          <p:sp>
            <p:nvSpPr>
              <p:cNvPr id="83" name="椭圆 82"/>
              <p:cNvSpPr/>
              <p:nvPr/>
            </p:nvSpPr>
            <p:spPr>
              <a:xfrm flipV="1">
                <a:off x="4638208" y="4603137"/>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4" name="文本框 43"/>
              <p:cNvSpPr txBox="1"/>
              <p:nvPr/>
            </p:nvSpPr>
            <p:spPr>
              <a:xfrm>
                <a:off x="4630439" y="4554429"/>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85" name="组合 84"/>
          <p:cNvGrpSpPr/>
          <p:nvPr/>
        </p:nvGrpSpPr>
        <p:grpSpPr>
          <a:xfrm>
            <a:off x="2098758" y="2264591"/>
            <a:ext cx="415293" cy="1169321"/>
            <a:chOff x="2098242" y="2506590"/>
            <a:chExt cx="415348" cy="1169322"/>
          </a:xfrm>
        </p:grpSpPr>
        <p:cxnSp>
          <p:nvCxnSpPr>
            <p:cNvPr id="86" name="直接连接符 85"/>
            <p:cNvCxnSpPr/>
            <p:nvPr/>
          </p:nvCxnSpPr>
          <p:spPr>
            <a:xfrm flipH="1">
              <a:off x="2320424" y="2913430"/>
              <a:ext cx="1" cy="76248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7" name="组合 86"/>
            <p:cNvGrpSpPr/>
            <p:nvPr/>
          </p:nvGrpSpPr>
          <p:grpSpPr>
            <a:xfrm>
              <a:off x="2098242" y="2506590"/>
              <a:ext cx="415348" cy="457711"/>
              <a:chOff x="2098242" y="2506590"/>
              <a:chExt cx="415348" cy="457711"/>
            </a:xfrm>
          </p:grpSpPr>
          <p:sp>
            <p:nvSpPr>
              <p:cNvPr id="88" name="椭圆 87"/>
              <p:cNvSpPr/>
              <p:nvPr/>
            </p:nvSpPr>
            <p:spPr>
              <a:xfrm>
                <a:off x="2125795" y="2576506"/>
                <a:ext cx="387795" cy="3877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9" name="文本框 42"/>
              <p:cNvSpPr txBox="1"/>
              <p:nvPr/>
            </p:nvSpPr>
            <p:spPr>
              <a:xfrm>
                <a:off x="2098242" y="2506590"/>
                <a:ext cx="319360"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
        <p:nvSpPr>
          <p:cNvPr id="90" name="矩形 89"/>
          <p:cNvSpPr/>
          <p:nvPr/>
        </p:nvSpPr>
        <p:spPr>
          <a:xfrm>
            <a:off x="1060350" y="5820883"/>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1" name="矩形 90"/>
          <p:cNvSpPr/>
          <p:nvPr/>
        </p:nvSpPr>
        <p:spPr>
          <a:xfrm flipV="1">
            <a:off x="3572436" y="1692555"/>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2" name="矩形 91"/>
          <p:cNvSpPr/>
          <p:nvPr/>
        </p:nvSpPr>
        <p:spPr>
          <a:xfrm>
            <a:off x="6083876" y="5820883"/>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3" name="矩形 92"/>
          <p:cNvSpPr/>
          <p:nvPr/>
        </p:nvSpPr>
        <p:spPr>
          <a:xfrm flipV="1">
            <a:off x="8602460" y="1692555"/>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94" name="组合 93"/>
          <p:cNvGrpSpPr/>
          <p:nvPr/>
        </p:nvGrpSpPr>
        <p:grpSpPr>
          <a:xfrm>
            <a:off x="1060349" y="3272993"/>
            <a:ext cx="2519672" cy="687635"/>
            <a:chOff x="1059693" y="3272991"/>
            <a:chExt cx="2520000" cy="687635"/>
          </a:xfrm>
          <a:solidFill>
            <a:schemeClr val="bg1"/>
          </a:solidFill>
        </p:grpSpPr>
        <p:sp>
          <p:nvSpPr>
            <p:cNvPr id="95" name="五边形 94"/>
            <p:cNvSpPr/>
            <p:nvPr/>
          </p:nvSpPr>
          <p:spPr>
            <a:xfrm rot="16200000">
              <a:off x="1975875" y="2356809"/>
              <a:ext cx="687635" cy="2520000"/>
            </a:xfrm>
            <a:prstGeom prst="homePlate">
              <a:avLst>
                <a:gd name="adj" fmla="val 4870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6" name="文本框 34"/>
            <p:cNvSpPr txBox="1"/>
            <p:nvPr/>
          </p:nvSpPr>
          <p:spPr>
            <a:xfrm>
              <a:off x="1259246" y="3502010"/>
              <a:ext cx="2120892" cy="383182"/>
            </a:xfrm>
            <a:prstGeom prst="rect">
              <a:avLst/>
            </a:prstGeom>
            <a:noFill/>
          </p:spPr>
          <p:txBody>
            <a:bodyPr wrap="square" rtlCol="0">
              <a:spAutoFit/>
            </a:bodyPr>
            <a:lstStyle/>
            <a:p>
              <a:pPr algn="ctr">
                <a:lnSpc>
                  <a:spcPct val="90000"/>
                </a:lnSpc>
                <a:spcBef>
                  <a:spcPts val="1000"/>
                </a:spcBef>
              </a:pPr>
              <a:r>
                <a:rPr lang="zh-CN" altLang="en-US" sz="2100" dirty="0">
                  <a:solidFill>
                    <a:schemeClr val="bg1"/>
                  </a:solidFill>
                  <a:latin typeface="微软雅黑" panose="020B0503020204020204" pitchFamily="34" charset="-122"/>
                  <a:ea typeface="微软雅黑" panose="020B0503020204020204" pitchFamily="34" charset="-122"/>
                </a:rPr>
                <a:t>添加标题</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sp>
        <p:nvSpPr>
          <p:cNvPr id="97" name="文本框 35"/>
          <p:cNvSpPr txBox="1"/>
          <p:nvPr/>
        </p:nvSpPr>
        <p:spPr>
          <a:xfrm>
            <a:off x="1104096" y="402784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98" name="组合 97"/>
          <p:cNvGrpSpPr/>
          <p:nvPr/>
        </p:nvGrpSpPr>
        <p:grpSpPr>
          <a:xfrm>
            <a:off x="6083875" y="3272993"/>
            <a:ext cx="2519672" cy="687635"/>
            <a:chOff x="6093398" y="3272991"/>
            <a:chExt cx="2520000" cy="687635"/>
          </a:xfrm>
        </p:grpSpPr>
        <p:sp>
          <p:nvSpPr>
            <p:cNvPr id="99" name="五边形 98"/>
            <p:cNvSpPr/>
            <p:nvPr/>
          </p:nvSpPr>
          <p:spPr>
            <a:xfrm rot="16200000">
              <a:off x="7009580" y="2356809"/>
              <a:ext cx="687635" cy="2520000"/>
            </a:xfrm>
            <a:prstGeom prst="homePlate">
              <a:avLst>
                <a:gd name="adj" fmla="val 4870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0" name="文本框 36"/>
            <p:cNvSpPr txBox="1"/>
            <p:nvPr/>
          </p:nvSpPr>
          <p:spPr>
            <a:xfrm>
              <a:off x="6292951" y="3552796"/>
              <a:ext cx="2120892" cy="341632"/>
            </a:xfrm>
            <a:prstGeom prst="rect">
              <a:avLst/>
            </a:prstGeom>
            <a:noFill/>
          </p:spPr>
          <p:txBody>
            <a:bodyPr wrap="square" rtlCol="0">
              <a:spAutoFit/>
            </a:bodyPr>
            <a:lstStyle/>
            <a:p>
              <a:pPr algn="ctr">
                <a:lnSpc>
                  <a:spcPct val="90000"/>
                </a:lnSpc>
                <a:spcBef>
                  <a:spcPts val="1000"/>
                </a:spcBef>
              </a:pPr>
              <a:r>
                <a:rPr lang="zh-CN" altLang="en-US" dirty="0">
                  <a:solidFill>
                    <a:schemeClr val="bg1"/>
                  </a:solidFill>
                  <a:latin typeface="微软雅黑" panose="020B0503020204020204" pitchFamily="34" charset="-122"/>
                  <a:ea typeface="微软雅黑" panose="020B0503020204020204" pitchFamily="34" charset="-122"/>
                </a:rPr>
                <a:t>添加标题</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3572436" y="3606813"/>
            <a:ext cx="2519672" cy="687635"/>
            <a:chOff x="3572106" y="3606811"/>
            <a:chExt cx="2520000" cy="687635"/>
          </a:xfrm>
        </p:grpSpPr>
        <p:sp>
          <p:nvSpPr>
            <p:cNvPr id="102" name="五边形 101"/>
            <p:cNvSpPr/>
            <p:nvPr/>
          </p:nvSpPr>
          <p:spPr>
            <a:xfrm rot="5400000" flipV="1">
              <a:off x="4488288" y="2690629"/>
              <a:ext cx="687635" cy="2520000"/>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3" name="文本框 37"/>
            <p:cNvSpPr txBox="1"/>
            <p:nvPr/>
          </p:nvSpPr>
          <p:spPr>
            <a:xfrm>
              <a:off x="3778158" y="3671070"/>
              <a:ext cx="2120892" cy="383182"/>
            </a:xfrm>
            <a:prstGeom prst="rect">
              <a:avLst/>
            </a:prstGeom>
            <a:noFill/>
          </p:spPr>
          <p:txBody>
            <a:bodyPr wrap="square" rtlCol="0">
              <a:spAutoFit/>
            </a:bodyPr>
            <a:lstStyle/>
            <a:p>
              <a:pPr algn="ctr">
                <a:lnSpc>
                  <a:spcPct val="90000"/>
                </a:lnSpc>
                <a:spcBef>
                  <a:spcPts val="1000"/>
                </a:spcBef>
              </a:pPr>
              <a:r>
                <a:rPr lang="zh-CN" altLang="en-US" sz="2100" dirty="0">
                  <a:solidFill>
                    <a:schemeClr val="bg1"/>
                  </a:solidFill>
                  <a:latin typeface="微软雅黑" panose="020B0503020204020204" pitchFamily="34" charset="-122"/>
                  <a:ea typeface="微软雅黑" panose="020B0503020204020204" pitchFamily="34" charset="-122"/>
                </a:rPr>
                <a:t>添加标题</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nvGrpSpPr>
          <p:cNvPr id="104" name="组合 103"/>
          <p:cNvGrpSpPr/>
          <p:nvPr/>
        </p:nvGrpSpPr>
        <p:grpSpPr>
          <a:xfrm>
            <a:off x="8602458" y="3606813"/>
            <a:ext cx="2519672" cy="687635"/>
            <a:chOff x="8612309" y="3606811"/>
            <a:chExt cx="2520000" cy="687635"/>
          </a:xfrm>
        </p:grpSpPr>
        <p:sp>
          <p:nvSpPr>
            <p:cNvPr id="105" name="五边形 104"/>
            <p:cNvSpPr/>
            <p:nvPr/>
          </p:nvSpPr>
          <p:spPr>
            <a:xfrm rot="5400000" flipV="1">
              <a:off x="9528491" y="2690629"/>
              <a:ext cx="687635" cy="2520000"/>
            </a:xfrm>
            <a:prstGeom prst="homePlate">
              <a:avLst>
                <a:gd name="adj" fmla="val 4870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6" name="文本框 38"/>
            <p:cNvSpPr txBox="1"/>
            <p:nvPr/>
          </p:nvSpPr>
          <p:spPr>
            <a:xfrm>
              <a:off x="8811864" y="3671070"/>
              <a:ext cx="2120892" cy="341632"/>
            </a:xfrm>
            <a:prstGeom prst="rect">
              <a:avLst/>
            </a:prstGeom>
            <a:noFill/>
          </p:spPr>
          <p:txBody>
            <a:bodyPr wrap="square" rtlCol="0">
              <a:spAutoFit/>
            </a:bodyPr>
            <a:lstStyle/>
            <a:p>
              <a:pPr algn="ctr">
                <a:lnSpc>
                  <a:spcPct val="90000"/>
                </a:lnSpc>
                <a:spcBef>
                  <a:spcPts val="1000"/>
                </a:spcBef>
              </a:pPr>
              <a:r>
                <a:rPr lang="zh-CN" altLang="en-US" dirty="0">
                  <a:solidFill>
                    <a:schemeClr val="bg1"/>
                  </a:solidFill>
                  <a:latin typeface="微软雅黑" panose="020B0503020204020204" pitchFamily="34" charset="-122"/>
                  <a:ea typeface="微软雅黑" panose="020B0503020204020204" pitchFamily="34" charset="-122"/>
                </a:rPr>
                <a:t>添加标题</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7" name="文本框 39"/>
          <p:cNvSpPr txBox="1"/>
          <p:nvPr/>
        </p:nvSpPr>
        <p:spPr>
          <a:xfrm>
            <a:off x="6180152" y="402784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8" name="文本框 40"/>
          <p:cNvSpPr txBox="1"/>
          <p:nvPr/>
        </p:nvSpPr>
        <p:spPr>
          <a:xfrm>
            <a:off x="3588820" y="180988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9" name="文本框 41"/>
          <p:cNvSpPr txBox="1"/>
          <p:nvPr/>
        </p:nvSpPr>
        <p:spPr>
          <a:xfrm>
            <a:off x="8676104" y="180988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10" name="组合 109"/>
          <p:cNvGrpSpPr/>
          <p:nvPr/>
        </p:nvGrpSpPr>
        <p:grpSpPr>
          <a:xfrm>
            <a:off x="9647922" y="4134122"/>
            <a:ext cx="408233" cy="1099654"/>
            <a:chOff x="9657920" y="3891279"/>
            <a:chExt cx="408286" cy="1099653"/>
          </a:xfrm>
        </p:grpSpPr>
        <p:cxnSp>
          <p:nvCxnSpPr>
            <p:cNvPr id="111" name="直接连接符 110"/>
            <p:cNvCxnSpPr/>
            <p:nvPr/>
          </p:nvCxnSpPr>
          <p:spPr>
            <a:xfrm flipH="1" flipV="1">
              <a:off x="9873040" y="3891279"/>
              <a:ext cx="1" cy="762730"/>
            </a:xfrm>
            <a:prstGeom prst="line">
              <a:avLst/>
            </a:prstGeom>
            <a:solidFill>
              <a:srgbClr val="375BA5"/>
            </a:solidFill>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12" name="组合 111"/>
            <p:cNvGrpSpPr/>
            <p:nvPr/>
          </p:nvGrpSpPr>
          <p:grpSpPr>
            <a:xfrm>
              <a:off x="9657920" y="4531120"/>
              <a:ext cx="408286" cy="459812"/>
              <a:chOff x="9657920" y="4531120"/>
              <a:chExt cx="408286" cy="459812"/>
            </a:xfrm>
          </p:grpSpPr>
          <p:sp>
            <p:nvSpPr>
              <p:cNvPr id="113" name="椭圆 112"/>
              <p:cNvSpPr/>
              <p:nvPr/>
            </p:nvSpPr>
            <p:spPr>
              <a:xfrm flipV="1">
                <a:off x="9678411" y="4603137"/>
                <a:ext cx="387795" cy="387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14" name="文本框 45"/>
              <p:cNvSpPr txBox="1"/>
              <p:nvPr/>
            </p:nvSpPr>
            <p:spPr>
              <a:xfrm>
                <a:off x="9657920" y="4531120"/>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4</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additive="base">
                                        <p:cTn id="7" dur="500" fill="hold"/>
                                        <p:tgtEl>
                                          <p:spTgt spid="94"/>
                                        </p:tgtEl>
                                        <p:attrNameLst>
                                          <p:attrName>ppt_x</p:attrName>
                                        </p:attrNameLst>
                                      </p:cBhvr>
                                      <p:tavLst>
                                        <p:tav tm="0">
                                          <p:val>
                                            <p:strVal val="#ppt_x"/>
                                          </p:val>
                                        </p:tav>
                                        <p:tav tm="100000">
                                          <p:val>
                                            <p:strVal val="#ppt_x"/>
                                          </p:val>
                                        </p:tav>
                                      </p:tavLst>
                                    </p:anim>
                                    <p:anim calcmode="lin" valueType="num">
                                      <p:cBhvr additive="base">
                                        <p:cTn id="8" dur="500" fill="hold"/>
                                        <p:tgtEl>
                                          <p:spTgt spid="9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250"/>
                                  </p:stCondLst>
                                  <p:childTnLst>
                                    <p:set>
                                      <p:cBhvr>
                                        <p:cTn id="11" dur="1" fill="hold">
                                          <p:stCondLst>
                                            <p:cond delay="0"/>
                                          </p:stCondLst>
                                        </p:cTn>
                                        <p:tgtEl>
                                          <p:spTgt spid="97"/>
                                        </p:tgtEl>
                                        <p:attrNameLst>
                                          <p:attrName>style.visibility</p:attrName>
                                        </p:attrNameLst>
                                      </p:cBhvr>
                                      <p:to>
                                        <p:strVal val="visible"/>
                                      </p:to>
                                    </p:set>
                                    <p:animEffect transition="in" filter="wipe(up)">
                                      <p:cBhvr>
                                        <p:cTn id="12" dur="500"/>
                                        <p:tgtEl>
                                          <p:spTgt spid="97"/>
                                        </p:tgtEl>
                                      </p:cBhvr>
                                    </p:animEffect>
                                  </p:childTnLst>
                                </p:cTn>
                              </p:par>
                              <p:par>
                                <p:cTn id="13" presetID="1" presetClass="entr" presetSubtype="0" fill="hold" grpId="1" nodeType="withEffect">
                                  <p:stCondLst>
                                    <p:cond delay="0"/>
                                  </p:stCondLst>
                                  <p:childTnLst>
                                    <p:set>
                                      <p:cBhvr>
                                        <p:cTn id="14" dur="1" fill="hold">
                                          <p:stCondLst>
                                            <p:cond delay="499"/>
                                          </p:stCondLst>
                                        </p:cTn>
                                        <p:tgtEl>
                                          <p:spTgt spid="90"/>
                                        </p:tgtEl>
                                        <p:attrNameLst>
                                          <p:attrName>style.visibility</p:attrName>
                                        </p:attrNameLst>
                                      </p:cBhvr>
                                      <p:to>
                                        <p:strVal val="visible"/>
                                      </p:to>
                                    </p:set>
                                  </p:childTnLst>
                                </p:cTn>
                              </p:par>
                              <p:par>
                                <p:cTn id="15" presetID="42" presetClass="path" presetSubtype="0" accel="50000" decel="50000" fill="hold" grpId="0" nodeType="withEffect">
                                  <p:stCondLst>
                                    <p:cond delay="0"/>
                                  </p:stCondLst>
                                  <p:childTnLst>
                                    <p:animMotion origin="layout" path="M -4.375E-6 -0.27917 L -4.375E-6 2.22222E-6 " pathEditMode="relative" rAng="0" ptsTypes="AA">
                                      <p:cBhvr>
                                        <p:cTn id="16" dur="500" fill="hold"/>
                                        <p:tgtEl>
                                          <p:spTgt spid="90"/>
                                        </p:tgtEl>
                                        <p:attrNameLst>
                                          <p:attrName>ppt_x</p:attrName>
                                          <p:attrName>ppt_y</p:attrName>
                                        </p:attrNameLst>
                                      </p:cBhvr>
                                      <p:rCtr x="0" y="13958"/>
                                    </p:animMotion>
                                  </p:childTnLst>
                                </p:cTn>
                              </p:par>
                              <p:par>
                                <p:cTn id="17" presetID="12" presetClass="entr" presetSubtype="4" fill="hold" nodeType="withEffect">
                                  <p:stCondLst>
                                    <p:cond delay="250"/>
                                  </p:stCondLst>
                                  <p:childTnLst>
                                    <p:set>
                                      <p:cBhvr>
                                        <p:cTn id="18" dur="1" fill="hold">
                                          <p:stCondLst>
                                            <p:cond delay="0"/>
                                          </p:stCondLst>
                                        </p:cTn>
                                        <p:tgtEl>
                                          <p:spTgt spid="85"/>
                                        </p:tgtEl>
                                        <p:attrNameLst>
                                          <p:attrName>style.visibility</p:attrName>
                                        </p:attrNameLst>
                                      </p:cBhvr>
                                      <p:to>
                                        <p:strVal val="visible"/>
                                      </p:to>
                                    </p:set>
                                    <p:anim calcmode="lin" valueType="num">
                                      <p:cBhvr additive="base">
                                        <p:cTn id="19" dur="500"/>
                                        <p:tgtEl>
                                          <p:spTgt spid="85"/>
                                        </p:tgtEl>
                                        <p:attrNameLst>
                                          <p:attrName>ppt_y</p:attrName>
                                        </p:attrNameLst>
                                      </p:cBhvr>
                                      <p:tavLst>
                                        <p:tav tm="0">
                                          <p:val>
                                            <p:strVal val="#ppt_y+#ppt_h*1.125000"/>
                                          </p:val>
                                        </p:tav>
                                        <p:tav tm="100000">
                                          <p:val>
                                            <p:strVal val="#ppt_y"/>
                                          </p:val>
                                        </p:tav>
                                      </p:tavLst>
                                    </p:anim>
                                    <p:animEffect transition="in" filter="wipe(up)">
                                      <p:cBhvr>
                                        <p:cTn id="20" dur="500"/>
                                        <p:tgtEl>
                                          <p:spTgt spid="85"/>
                                        </p:tgtEl>
                                      </p:cBhvr>
                                    </p:animEffect>
                                  </p:childTnLst>
                                </p:cTn>
                              </p:par>
                            </p:childTnLst>
                          </p:cTn>
                        </p:par>
                        <p:par>
                          <p:cTn id="21" fill="hold">
                            <p:stCondLst>
                              <p:cond delay="1250"/>
                            </p:stCondLst>
                            <p:childTnLst>
                              <p:par>
                                <p:cTn id="22" presetID="2" presetClass="entr" presetSubtype="1" fill="hold" nodeType="afterEffect">
                                  <p:stCondLst>
                                    <p:cond delay="0"/>
                                  </p:stCondLst>
                                  <p:childTnLst>
                                    <p:set>
                                      <p:cBhvr>
                                        <p:cTn id="23" dur="1" fill="hold">
                                          <p:stCondLst>
                                            <p:cond delay="0"/>
                                          </p:stCondLst>
                                        </p:cTn>
                                        <p:tgtEl>
                                          <p:spTgt spid="101"/>
                                        </p:tgtEl>
                                        <p:attrNameLst>
                                          <p:attrName>style.visibility</p:attrName>
                                        </p:attrNameLst>
                                      </p:cBhvr>
                                      <p:to>
                                        <p:strVal val="visible"/>
                                      </p:to>
                                    </p:set>
                                    <p:anim calcmode="lin" valueType="num">
                                      <p:cBhvr additive="base">
                                        <p:cTn id="24" dur="500" fill="hold"/>
                                        <p:tgtEl>
                                          <p:spTgt spid="101"/>
                                        </p:tgtEl>
                                        <p:attrNameLst>
                                          <p:attrName>ppt_x</p:attrName>
                                        </p:attrNameLst>
                                      </p:cBhvr>
                                      <p:tavLst>
                                        <p:tav tm="0">
                                          <p:val>
                                            <p:strVal val="#ppt_x"/>
                                          </p:val>
                                        </p:tav>
                                        <p:tav tm="100000">
                                          <p:val>
                                            <p:strVal val="#ppt_x"/>
                                          </p:val>
                                        </p:tav>
                                      </p:tavLst>
                                    </p:anim>
                                    <p:anim calcmode="lin" valueType="num">
                                      <p:cBhvr additive="base">
                                        <p:cTn id="25" dur="500" fill="hold"/>
                                        <p:tgtEl>
                                          <p:spTgt spid="101"/>
                                        </p:tgtEl>
                                        <p:attrNameLst>
                                          <p:attrName>ppt_y</p:attrName>
                                        </p:attrNameLst>
                                      </p:cBhvr>
                                      <p:tavLst>
                                        <p:tav tm="0">
                                          <p:val>
                                            <p:strVal val="0-#ppt_h/2"/>
                                          </p:val>
                                        </p:tav>
                                        <p:tav tm="100000">
                                          <p:val>
                                            <p:strVal val="#ppt_y"/>
                                          </p:val>
                                        </p:tav>
                                      </p:tavLst>
                                    </p:anim>
                                  </p:childTnLst>
                                </p:cTn>
                              </p:par>
                            </p:childTnLst>
                          </p:cTn>
                        </p:par>
                        <p:par>
                          <p:cTn id="26" fill="hold">
                            <p:stCondLst>
                              <p:cond delay="1750"/>
                            </p:stCondLst>
                            <p:childTnLst>
                              <p:par>
                                <p:cTn id="27" presetID="22" presetClass="entr" presetSubtype="4" fill="hold" grpId="0" nodeType="afterEffect">
                                  <p:stCondLst>
                                    <p:cond delay="250"/>
                                  </p:stCondLst>
                                  <p:childTnLst>
                                    <p:set>
                                      <p:cBhvr>
                                        <p:cTn id="28" dur="1" fill="hold">
                                          <p:stCondLst>
                                            <p:cond delay="0"/>
                                          </p:stCondLst>
                                        </p:cTn>
                                        <p:tgtEl>
                                          <p:spTgt spid="108"/>
                                        </p:tgtEl>
                                        <p:attrNameLst>
                                          <p:attrName>style.visibility</p:attrName>
                                        </p:attrNameLst>
                                      </p:cBhvr>
                                      <p:to>
                                        <p:strVal val="visible"/>
                                      </p:to>
                                    </p:set>
                                    <p:animEffect transition="in" filter="wipe(down)">
                                      <p:cBhvr>
                                        <p:cTn id="29" dur="500"/>
                                        <p:tgtEl>
                                          <p:spTgt spid="108"/>
                                        </p:tgtEl>
                                      </p:cBhvr>
                                    </p:animEffect>
                                  </p:childTnLst>
                                </p:cTn>
                              </p:par>
                              <p:par>
                                <p:cTn id="30" presetID="1" presetClass="entr" presetSubtype="0" fill="hold" grpId="1" nodeType="withEffect">
                                  <p:stCondLst>
                                    <p:cond delay="0"/>
                                  </p:stCondLst>
                                  <p:childTnLst>
                                    <p:set>
                                      <p:cBhvr>
                                        <p:cTn id="31" dur="1" fill="hold">
                                          <p:stCondLst>
                                            <p:cond delay="499"/>
                                          </p:stCondLst>
                                        </p:cTn>
                                        <p:tgtEl>
                                          <p:spTgt spid="91"/>
                                        </p:tgtEl>
                                        <p:attrNameLst>
                                          <p:attrName>style.visibility</p:attrName>
                                        </p:attrNameLst>
                                      </p:cBhvr>
                                      <p:to>
                                        <p:strVal val="visible"/>
                                      </p:to>
                                    </p:set>
                                  </p:childTnLst>
                                </p:cTn>
                              </p:par>
                              <p:par>
                                <p:cTn id="32" presetID="64" presetClass="path" presetSubtype="0" accel="50000" decel="50000" fill="hold" grpId="0" nodeType="withEffect">
                                  <p:stCondLst>
                                    <p:cond delay="0"/>
                                  </p:stCondLst>
                                  <p:childTnLst>
                                    <p:animMotion origin="layout" path="M -4.16667E-6 0.2801 L -4.16667E-6 -2.96296E-6 " pathEditMode="relative" rAng="0" ptsTypes="AA">
                                      <p:cBhvr>
                                        <p:cTn id="33" dur="500" fill="hold"/>
                                        <p:tgtEl>
                                          <p:spTgt spid="91"/>
                                        </p:tgtEl>
                                        <p:attrNameLst>
                                          <p:attrName>ppt_x</p:attrName>
                                          <p:attrName>ppt_y</p:attrName>
                                        </p:attrNameLst>
                                      </p:cBhvr>
                                      <p:rCtr x="0" y="-14028"/>
                                    </p:animMotion>
                                  </p:childTnLst>
                                </p:cTn>
                              </p:par>
                              <p:par>
                                <p:cTn id="34" presetID="12" presetClass="entr" presetSubtype="1" fill="hold" nodeType="withEffect">
                                  <p:stCondLst>
                                    <p:cond delay="250"/>
                                  </p:stCondLst>
                                  <p:childTnLst>
                                    <p:set>
                                      <p:cBhvr>
                                        <p:cTn id="35" dur="1" fill="hold">
                                          <p:stCondLst>
                                            <p:cond delay="0"/>
                                          </p:stCondLst>
                                        </p:cTn>
                                        <p:tgtEl>
                                          <p:spTgt spid="80"/>
                                        </p:tgtEl>
                                        <p:attrNameLst>
                                          <p:attrName>style.visibility</p:attrName>
                                        </p:attrNameLst>
                                      </p:cBhvr>
                                      <p:to>
                                        <p:strVal val="visible"/>
                                      </p:to>
                                    </p:set>
                                    <p:anim calcmode="lin" valueType="num">
                                      <p:cBhvr additive="base">
                                        <p:cTn id="36" dur="500"/>
                                        <p:tgtEl>
                                          <p:spTgt spid="80"/>
                                        </p:tgtEl>
                                        <p:attrNameLst>
                                          <p:attrName>ppt_y</p:attrName>
                                        </p:attrNameLst>
                                      </p:cBhvr>
                                      <p:tavLst>
                                        <p:tav tm="0">
                                          <p:val>
                                            <p:strVal val="#ppt_y-#ppt_h*1.125000"/>
                                          </p:val>
                                        </p:tav>
                                        <p:tav tm="100000">
                                          <p:val>
                                            <p:strVal val="#ppt_y"/>
                                          </p:val>
                                        </p:tav>
                                      </p:tavLst>
                                    </p:anim>
                                    <p:animEffect transition="in" filter="wipe(down)">
                                      <p:cBhvr>
                                        <p:cTn id="37" dur="500"/>
                                        <p:tgtEl>
                                          <p:spTgt spid="80"/>
                                        </p:tgtEl>
                                      </p:cBhvr>
                                    </p:animEffect>
                                  </p:childTnLst>
                                </p:cTn>
                              </p:par>
                            </p:childTnLst>
                          </p:cTn>
                        </p:par>
                        <p:par>
                          <p:cTn id="38" fill="hold">
                            <p:stCondLst>
                              <p:cond delay="2500"/>
                            </p:stCondLst>
                            <p:childTnLst>
                              <p:par>
                                <p:cTn id="39" presetID="2" presetClass="entr" presetSubtype="4" fill="hold" nodeType="afterEffect">
                                  <p:stCondLst>
                                    <p:cond delay="0"/>
                                  </p:stCondLst>
                                  <p:childTnLst>
                                    <p:set>
                                      <p:cBhvr>
                                        <p:cTn id="40" dur="1" fill="hold">
                                          <p:stCondLst>
                                            <p:cond delay="0"/>
                                          </p:stCondLst>
                                        </p:cTn>
                                        <p:tgtEl>
                                          <p:spTgt spid="98"/>
                                        </p:tgtEl>
                                        <p:attrNameLst>
                                          <p:attrName>style.visibility</p:attrName>
                                        </p:attrNameLst>
                                      </p:cBhvr>
                                      <p:to>
                                        <p:strVal val="visible"/>
                                      </p:to>
                                    </p:set>
                                    <p:anim calcmode="lin" valueType="num">
                                      <p:cBhvr additive="base">
                                        <p:cTn id="41" dur="500" fill="hold"/>
                                        <p:tgtEl>
                                          <p:spTgt spid="98"/>
                                        </p:tgtEl>
                                        <p:attrNameLst>
                                          <p:attrName>ppt_x</p:attrName>
                                        </p:attrNameLst>
                                      </p:cBhvr>
                                      <p:tavLst>
                                        <p:tav tm="0">
                                          <p:val>
                                            <p:strVal val="#ppt_x"/>
                                          </p:val>
                                        </p:tav>
                                        <p:tav tm="100000">
                                          <p:val>
                                            <p:strVal val="#ppt_x"/>
                                          </p:val>
                                        </p:tav>
                                      </p:tavLst>
                                    </p:anim>
                                    <p:anim calcmode="lin" valueType="num">
                                      <p:cBhvr additive="base">
                                        <p:cTn id="42" dur="500" fill="hold"/>
                                        <p:tgtEl>
                                          <p:spTgt spid="98"/>
                                        </p:tgtEl>
                                        <p:attrNameLst>
                                          <p:attrName>ppt_y</p:attrName>
                                        </p:attrNameLst>
                                      </p:cBhvr>
                                      <p:tavLst>
                                        <p:tav tm="0">
                                          <p:val>
                                            <p:strVal val="1+#ppt_h/2"/>
                                          </p:val>
                                        </p:tav>
                                        <p:tav tm="100000">
                                          <p:val>
                                            <p:strVal val="#ppt_y"/>
                                          </p:val>
                                        </p:tav>
                                      </p:tavLst>
                                    </p:anim>
                                  </p:childTnLst>
                                </p:cTn>
                              </p:par>
                            </p:childTnLst>
                          </p:cTn>
                        </p:par>
                        <p:par>
                          <p:cTn id="43" fill="hold">
                            <p:stCondLst>
                              <p:cond delay="3000"/>
                            </p:stCondLst>
                            <p:childTnLst>
                              <p:par>
                                <p:cTn id="44" presetID="22" presetClass="entr" presetSubtype="1" fill="hold" grpId="0" nodeType="afterEffect">
                                  <p:stCondLst>
                                    <p:cond delay="250"/>
                                  </p:stCondLst>
                                  <p:childTnLst>
                                    <p:set>
                                      <p:cBhvr>
                                        <p:cTn id="45" dur="1" fill="hold">
                                          <p:stCondLst>
                                            <p:cond delay="0"/>
                                          </p:stCondLst>
                                        </p:cTn>
                                        <p:tgtEl>
                                          <p:spTgt spid="107"/>
                                        </p:tgtEl>
                                        <p:attrNameLst>
                                          <p:attrName>style.visibility</p:attrName>
                                        </p:attrNameLst>
                                      </p:cBhvr>
                                      <p:to>
                                        <p:strVal val="visible"/>
                                      </p:to>
                                    </p:set>
                                    <p:animEffect transition="in" filter="wipe(up)">
                                      <p:cBhvr>
                                        <p:cTn id="46" dur="500"/>
                                        <p:tgtEl>
                                          <p:spTgt spid="107"/>
                                        </p:tgtEl>
                                      </p:cBhvr>
                                    </p:animEffect>
                                  </p:childTnLst>
                                </p:cTn>
                              </p:par>
                              <p:par>
                                <p:cTn id="47" presetID="1" presetClass="entr" presetSubtype="0" fill="hold" grpId="0" nodeType="withEffect">
                                  <p:stCondLst>
                                    <p:cond delay="0"/>
                                  </p:stCondLst>
                                  <p:childTnLst>
                                    <p:set>
                                      <p:cBhvr>
                                        <p:cTn id="48" dur="1" fill="hold">
                                          <p:stCondLst>
                                            <p:cond delay="499"/>
                                          </p:stCondLst>
                                        </p:cTn>
                                        <p:tgtEl>
                                          <p:spTgt spid="92"/>
                                        </p:tgtEl>
                                        <p:attrNameLst>
                                          <p:attrName>style.visibility</p:attrName>
                                        </p:attrNameLst>
                                      </p:cBhvr>
                                      <p:to>
                                        <p:strVal val="visible"/>
                                      </p:to>
                                    </p:set>
                                  </p:childTnLst>
                                </p:cTn>
                              </p:par>
                              <p:par>
                                <p:cTn id="49" presetID="42" presetClass="path" presetSubtype="0" accel="50000" decel="50000" fill="hold" grpId="1" nodeType="withEffect">
                                  <p:stCondLst>
                                    <p:cond delay="0"/>
                                  </p:stCondLst>
                                  <p:childTnLst>
                                    <p:animMotion origin="layout" path="M -3.75E-6 -0.27917 L -3.75E-6 2.22222E-6 " pathEditMode="relative" rAng="0" ptsTypes="AA">
                                      <p:cBhvr>
                                        <p:cTn id="50" dur="500" fill="hold"/>
                                        <p:tgtEl>
                                          <p:spTgt spid="92"/>
                                        </p:tgtEl>
                                        <p:attrNameLst>
                                          <p:attrName>ppt_x</p:attrName>
                                          <p:attrName>ppt_y</p:attrName>
                                        </p:attrNameLst>
                                      </p:cBhvr>
                                      <p:rCtr x="0" y="13958"/>
                                    </p:animMotion>
                                  </p:childTnLst>
                                </p:cTn>
                              </p:par>
                              <p:par>
                                <p:cTn id="51" presetID="12" presetClass="entr" presetSubtype="4" fill="hold" nodeType="withEffect">
                                  <p:stCondLst>
                                    <p:cond delay="250"/>
                                  </p:stCondLst>
                                  <p:childTnLst>
                                    <p:set>
                                      <p:cBhvr>
                                        <p:cTn id="52" dur="1" fill="hold">
                                          <p:stCondLst>
                                            <p:cond delay="0"/>
                                          </p:stCondLst>
                                        </p:cTn>
                                        <p:tgtEl>
                                          <p:spTgt spid="75"/>
                                        </p:tgtEl>
                                        <p:attrNameLst>
                                          <p:attrName>style.visibility</p:attrName>
                                        </p:attrNameLst>
                                      </p:cBhvr>
                                      <p:to>
                                        <p:strVal val="visible"/>
                                      </p:to>
                                    </p:set>
                                    <p:anim calcmode="lin" valueType="num">
                                      <p:cBhvr additive="base">
                                        <p:cTn id="53" dur="500"/>
                                        <p:tgtEl>
                                          <p:spTgt spid="75"/>
                                        </p:tgtEl>
                                        <p:attrNameLst>
                                          <p:attrName>ppt_y</p:attrName>
                                        </p:attrNameLst>
                                      </p:cBhvr>
                                      <p:tavLst>
                                        <p:tav tm="0">
                                          <p:val>
                                            <p:strVal val="#ppt_y+#ppt_h*1.125000"/>
                                          </p:val>
                                        </p:tav>
                                        <p:tav tm="100000">
                                          <p:val>
                                            <p:strVal val="#ppt_y"/>
                                          </p:val>
                                        </p:tav>
                                      </p:tavLst>
                                    </p:anim>
                                    <p:animEffect transition="in" filter="wipe(up)">
                                      <p:cBhvr>
                                        <p:cTn id="54" dur="500"/>
                                        <p:tgtEl>
                                          <p:spTgt spid="75"/>
                                        </p:tgtEl>
                                      </p:cBhvr>
                                    </p:animEffect>
                                  </p:childTnLst>
                                </p:cTn>
                              </p:par>
                            </p:childTnLst>
                          </p:cTn>
                        </p:par>
                        <p:par>
                          <p:cTn id="55" fill="hold">
                            <p:stCondLst>
                              <p:cond delay="3750"/>
                            </p:stCondLst>
                            <p:childTnLst>
                              <p:par>
                                <p:cTn id="56" presetID="2" presetClass="entr" presetSubtype="1" fill="hold" nodeType="afterEffect">
                                  <p:stCondLst>
                                    <p:cond delay="0"/>
                                  </p:stCondLst>
                                  <p:childTnLst>
                                    <p:set>
                                      <p:cBhvr>
                                        <p:cTn id="57" dur="1" fill="hold">
                                          <p:stCondLst>
                                            <p:cond delay="0"/>
                                          </p:stCondLst>
                                        </p:cTn>
                                        <p:tgtEl>
                                          <p:spTgt spid="104"/>
                                        </p:tgtEl>
                                        <p:attrNameLst>
                                          <p:attrName>style.visibility</p:attrName>
                                        </p:attrNameLst>
                                      </p:cBhvr>
                                      <p:to>
                                        <p:strVal val="visible"/>
                                      </p:to>
                                    </p:set>
                                    <p:anim calcmode="lin" valueType="num">
                                      <p:cBhvr additive="base">
                                        <p:cTn id="58" dur="500" fill="hold"/>
                                        <p:tgtEl>
                                          <p:spTgt spid="104"/>
                                        </p:tgtEl>
                                        <p:attrNameLst>
                                          <p:attrName>ppt_x</p:attrName>
                                        </p:attrNameLst>
                                      </p:cBhvr>
                                      <p:tavLst>
                                        <p:tav tm="0">
                                          <p:val>
                                            <p:strVal val="#ppt_x"/>
                                          </p:val>
                                        </p:tav>
                                        <p:tav tm="100000">
                                          <p:val>
                                            <p:strVal val="#ppt_x"/>
                                          </p:val>
                                        </p:tav>
                                      </p:tavLst>
                                    </p:anim>
                                    <p:anim calcmode="lin" valueType="num">
                                      <p:cBhvr additive="base">
                                        <p:cTn id="59" dur="500" fill="hold"/>
                                        <p:tgtEl>
                                          <p:spTgt spid="104"/>
                                        </p:tgtEl>
                                        <p:attrNameLst>
                                          <p:attrName>ppt_y</p:attrName>
                                        </p:attrNameLst>
                                      </p:cBhvr>
                                      <p:tavLst>
                                        <p:tav tm="0">
                                          <p:val>
                                            <p:strVal val="0-#ppt_h/2"/>
                                          </p:val>
                                        </p:tav>
                                        <p:tav tm="100000">
                                          <p:val>
                                            <p:strVal val="#ppt_y"/>
                                          </p:val>
                                        </p:tav>
                                      </p:tavLst>
                                    </p:anim>
                                  </p:childTnLst>
                                </p:cTn>
                              </p:par>
                            </p:childTnLst>
                          </p:cTn>
                        </p:par>
                        <p:par>
                          <p:cTn id="60" fill="hold">
                            <p:stCondLst>
                              <p:cond delay="4250"/>
                            </p:stCondLst>
                            <p:childTnLst>
                              <p:par>
                                <p:cTn id="61" presetID="22" presetClass="entr" presetSubtype="4" fill="hold" grpId="0" nodeType="afterEffect">
                                  <p:stCondLst>
                                    <p:cond delay="250"/>
                                  </p:stCondLst>
                                  <p:childTnLst>
                                    <p:set>
                                      <p:cBhvr>
                                        <p:cTn id="62" dur="1" fill="hold">
                                          <p:stCondLst>
                                            <p:cond delay="0"/>
                                          </p:stCondLst>
                                        </p:cTn>
                                        <p:tgtEl>
                                          <p:spTgt spid="109"/>
                                        </p:tgtEl>
                                        <p:attrNameLst>
                                          <p:attrName>style.visibility</p:attrName>
                                        </p:attrNameLst>
                                      </p:cBhvr>
                                      <p:to>
                                        <p:strVal val="visible"/>
                                      </p:to>
                                    </p:set>
                                    <p:animEffect transition="in" filter="wipe(down)">
                                      <p:cBhvr>
                                        <p:cTn id="63" dur="500"/>
                                        <p:tgtEl>
                                          <p:spTgt spid="109"/>
                                        </p:tgtEl>
                                      </p:cBhvr>
                                    </p:animEffect>
                                  </p:childTnLst>
                                </p:cTn>
                              </p:par>
                              <p:par>
                                <p:cTn id="64" presetID="1" presetClass="entr" presetSubtype="0" fill="hold" grpId="0" nodeType="withEffect">
                                  <p:stCondLst>
                                    <p:cond delay="0"/>
                                  </p:stCondLst>
                                  <p:childTnLst>
                                    <p:set>
                                      <p:cBhvr>
                                        <p:cTn id="65" dur="1" fill="hold">
                                          <p:stCondLst>
                                            <p:cond delay="499"/>
                                          </p:stCondLst>
                                        </p:cTn>
                                        <p:tgtEl>
                                          <p:spTgt spid="93"/>
                                        </p:tgtEl>
                                        <p:attrNameLst>
                                          <p:attrName>style.visibility</p:attrName>
                                        </p:attrNameLst>
                                      </p:cBhvr>
                                      <p:to>
                                        <p:strVal val="visible"/>
                                      </p:to>
                                    </p:set>
                                  </p:childTnLst>
                                </p:cTn>
                              </p:par>
                              <p:par>
                                <p:cTn id="66" presetID="64" presetClass="path" presetSubtype="0" accel="50000" decel="50000" fill="hold" grpId="1" nodeType="withEffect">
                                  <p:stCondLst>
                                    <p:cond delay="0"/>
                                  </p:stCondLst>
                                  <p:childTnLst>
                                    <p:animMotion origin="layout" path="M -4.16667E-6 0.2801 L -4.16667E-6 -4.44444E-6 " pathEditMode="relative" rAng="0" ptsTypes="AA">
                                      <p:cBhvr>
                                        <p:cTn id="67" dur="500" fill="hold"/>
                                        <p:tgtEl>
                                          <p:spTgt spid="93"/>
                                        </p:tgtEl>
                                        <p:attrNameLst>
                                          <p:attrName>ppt_x</p:attrName>
                                          <p:attrName>ppt_y</p:attrName>
                                        </p:attrNameLst>
                                      </p:cBhvr>
                                      <p:rCtr x="0" y="-14005"/>
                                    </p:animMotion>
                                  </p:childTnLst>
                                </p:cTn>
                              </p:par>
                              <p:par>
                                <p:cTn id="68" presetID="12" presetClass="entr" presetSubtype="1" fill="hold" nodeType="withEffect">
                                  <p:stCondLst>
                                    <p:cond delay="250"/>
                                  </p:stCondLst>
                                  <p:childTnLst>
                                    <p:set>
                                      <p:cBhvr>
                                        <p:cTn id="69" dur="1" fill="hold">
                                          <p:stCondLst>
                                            <p:cond delay="0"/>
                                          </p:stCondLst>
                                        </p:cTn>
                                        <p:tgtEl>
                                          <p:spTgt spid="110"/>
                                        </p:tgtEl>
                                        <p:attrNameLst>
                                          <p:attrName>style.visibility</p:attrName>
                                        </p:attrNameLst>
                                      </p:cBhvr>
                                      <p:to>
                                        <p:strVal val="visible"/>
                                      </p:to>
                                    </p:set>
                                    <p:anim calcmode="lin" valueType="num">
                                      <p:cBhvr additive="base">
                                        <p:cTn id="70" dur="500"/>
                                        <p:tgtEl>
                                          <p:spTgt spid="110"/>
                                        </p:tgtEl>
                                        <p:attrNameLst>
                                          <p:attrName>ppt_y</p:attrName>
                                        </p:attrNameLst>
                                      </p:cBhvr>
                                      <p:tavLst>
                                        <p:tav tm="0">
                                          <p:val>
                                            <p:strVal val="#ppt_y-#ppt_h*1.125000"/>
                                          </p:val>
                                        </p:tav>
                                        <p:tav tm="100000">
                                          <p:val>
                                            <p:strVal val="#ppt_y"/>
                                          </p:val>
                                        </p:tav>
                                      </p:tavLst>
                                    </p:anim>
                                    <p:animEffect transition="in" filter="wipe(down)">
                                      <p:cBhvr>
                                        <p:cTn id="71"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0" grpId="1" animBg="1"/>
      <p:bldP spid="91" grpId="0" animBg="1"/>
      <p:bldP spid="91" grpId="1" animBg="1"/>
      <p:bldP spid="92" grpId="0" animBg="1"/>
      <p:bldP spid="92" grpId="1" animBg="1"/>
      <p:bldP spid="93" grpId="0" animBg="1"/>
      <p:bldP spid="93" grpId="1" animBg="1"/>
      <p:bldP spid="97" grpId="0"/>
      <p:bldP spid="107" grpId="0"/>
      <p:bldP spid="108" grpId="0"/>
      <p:bldP spid="10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1008100" y="3535955"/>
            <a:ext cx="10079806" cy="424481"/>
            <a:chOff x="534438" y="3368951"/>
            <a:chExt cx="10944224" cy="438144"/>
          </a:xfrm>
          <a:solidFill>
            <a:schemeClr val="bg1">
              <a:lumMod val="75000"/>
            </a:schemeClr>
          </a:solidFill>
          <a:effectLst/>
        </p:grpSpPr>
        <p:sp>
          <p:nvSpPr>
            <p:cNvPr id="37" name="矩形 36"/>
            <p:cNvSpPr/>
            <p:nvPr/>
          </p:nvSpPr>
          <p:spPr>
            <a:xfrm>
              <a:off x="11049789" y="3503489"/>
              <a:ext cx="50397" cy="169069"/>
            </a:xfrm>
            <a:prstGeom prst="rect">
              <a:avLst/>
            </a:prstGeom>
            <a:grpFill/>
            <a:ln w="12700">
              <a:no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grpSp>
          <p:nvGrpSpPr>
            <p:cNvPr id="38" name="组合 37"/>
            <p:cNvGrpSpPr/>
            <p:nvPr/>
          </p:nvGrpSpPr>
          <p:grpSpPr>
            <a:xfrm>
              <a:off x="534438" y="3368951"/>
              <a:ext cx="10944224" cy="438144"/>
              <a:chOff x="623889" y="3209927"/>
              <a:chExt cx="10944224" cy="438144"/>
            </a:xfrm>
            <a:grpFill/>
          </p:grpSpPr>
          <p:sp>
            <p:nvSpPr>
              <p:cNvPr id="39" name="矩形 38"/>
              <p:cNvSpPr/>
              <p:nvPr/>
            </p:nvSpPr>
            <p:spPr>
              <a:xfrm>
                <a:off x="623889" y="3344465"/>
                <a:ext cx="50397" cy="169069"/>
              </a:xfrm>
              <a:prstGeom prst="rect">
                <a:avLst/>
              </a:prstGeom>
              <a:grpFill/>
              <a:ln w="12700">
                <a:no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1" name="矩形 40"/>
              <p:cNvSpPr/>
              <p:nvPr/>
            </p:nvSpPr>
            <p:spPr>
              <a:xfrm>
                <a:off x="717047" y="3344465"/>
                <a:ext cx="107093"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2" name="矩形 41"/>
              <p:cNvSpPr/>
              <p:nvPr/>
            </p:nvSpPr>
            <p:spPr>
              <a:xfrm>
                <a:off x="866901" y="3344465"/>
                <a:ext cx="198437"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3" name="矩形 42"/>
              <p:cNvSpPr/>
              <p:nvPr/>
            </p:nvSpPr>
            <p:spPr>
              <a:xfrm>
                <a:off x="1108099" y="3344467"/>
                <a:ext cx="9613876"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4" name="矩形 43"/>
              <p:cNvSpPr/>
              <p:nvPr/>
            </p:nvSpPr>
            <p:spPr>
              <a:xfrm>
                <a:off x="10994902" y="3344465"/>
                <a:ext cx="107093"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6" name="矩形 45"/>
              <p:cNvSpPr/>
              <p:nvPr/>
            </p:nvSpPr>
            <p:spPr>
              <a:xfrm>
                <a:off x="10759220" y="3344465"/>
                <a:ext cx="198437"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7" name="等腰三角形 46"/>
              <p:cNvSpPr/>
              <p:nvPr/>
            </p:nvSpPr>
            <p:spPr>
              <a:xfrm rot="5400000">
                <a:off x="11159803" y="3239761"/>
                <a:ext cx="438144" cy="378476"/>
              </a:xfrm>
              <a:prstGeom prst="triangl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grpSp>
      </p:grpSp>
      <p:cxnSp>
        <p:nvCxnSpPr>
          <p:cNvPr id="48" name="肘形连接符 47"/>
          <p:cNvCxnSpPr>
            <a:stCxn id="95" idx="3"/>
            <a:endCxn id="49" idx="1"/>
          </p:cNvCxnSpPr>
          <p:nvPr/>
        </p:nvCxnSpPr>
        <p:spPr>
          <a:xfrm rot="5400000" flipH="1" flipV="1">
            <a:off x="1470934"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49" name="矩形 48"/>
          <p:cNvSpPr/>
          <p:nvPr/>
        </p:nvSpPr>
        <p:spPr>
          <a:xfrm>
            <a:off x="2042922" y="1994159"/>
            <a:ext cx="1368194" cy="1133456"/>
          </a:xfrm>
          <a:prstGeom prst="rect">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1" name="肘形连接符 50"/>
          <p:cNvCxnSpPr>
            <a:stCxn id="101" idx="3"/>
            <a:endCxn id="52" idx="1"/>
          </p:cNvCxnSpPr>
          <p:nvPr/>
        </p:nvCxnSpPr>
        <p:spPr>
          <a:xfrm rot="5400000" flipH="1" flipV="1">
            <a:off x="3968912"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4540901" y="1994159"/>
            <a:ext cx="1368194" cy="1133456"/>
          </a:xfrm>
          <a:prstGeom prst="rect">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3" name="肘形连接符 52"/>
          <p:cNvCxnSpPr>
            <a:stCxn id="107" idx="3"/>
            <a:endCxn id="54" idx="1"/>
          </p:cNvCxnSpPr>
          <p:nvPr/>
        </p:nvCxnSpPr>
        <p:spPr>
          <a:xfrm rot="5400000" flipH="1" flipV="1">
            <a:off x="6466891"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7038881" y="1994159"/>
            <a:ext cx="1368194" cy="1133456"/>
          </a:xfrm>
          <a:prstGeom prst="rect">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6" name="肘形连接符 55"/>
          <p:cNvCxnSpPr>
            <a:stCxn id="113" idx="3"/>
            <a:endCxn id="57" idx="1"/>
          </p:cNvCxnSpPr>
          <p:nvPr/>
        </p:nvCxnSpPr>
        <p:spPr>
          <a:xfrm rot="5400000" flipH="1" flipV="1">
            <a:off x="8964868" y="2850643"/>
            <a:ext cx="861744"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7" name="矩形 56"/>
          <p:cNvSpPr/>
          <p:nvPr/>
        </p:nvSpPr>
        <p:spPr>
          <a:xfrm>
            <a:off x="9536861" y="1994159"/>
            <a:ext cx="1368194" cy="1133456"/>
          </a:xfrm>
          <a:prstGeom prst="rect">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61" name="肘形连接符 60"/>
          <p:cNvCxnSpPr>
            <a:stCxn id="98" idx="0"/>
            <a:endCxn id="62" idx="1"/>
          </p:cNvCxnSpPr>
          <p:nvPr/>
        </p:nvCxnSpPr>
        <p:spPr>
          <a:xfrm rot="16200000" flipH="1">
            <a:off x="2670252" y="4417359"/>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3291913" y="4440796"/>
            <a:ext cx="1368194" cy="1196451"/>
          </a:xfrm>
          <a:prstGeom prst="rect">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cxnSp>
        <p:nvCxnSpPr>
          <p:cNvPr id="70" name="肘形连接符 69"/>
          <p:cNvCxnSpPr>
            <a:stCxn id="104" idx="0"/>
            <a:endCxn id="71" idx="1"/>
          </p:cNvCxnSpPr>
          <p:nvPr/>
        </p:nvCxnSpPr>
        <p:spPr>
          <a:xfrm rot="16200000" flipH="1">
            <a:off x="5168231" y="4417359"/>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71" name="矩形 70"/>
          <p:cNvSpPr/>
          <p:nvPr/>
        </p:nvSpPr>
        <p:spPr>
          <a:xfrm>
            <a:off x="5789892" y="4440796"/>
            <a:ext cx="1368194" cy="1196451"/>
          </a:xfrm>
          <a:prstGeom prst="rect">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cxnSp>
        <p:nvCxnSpPr>
          <p:cNvPr id="92" name="肘形连接符 91"/>
          <p:cNvCxnSpPr>
            <a:stCxn id="110" idx="0"/>
            <a:endCxn id="93" idx="1"/>
          </p:cNvCxnSpPr>
          <p:nvPr/>
        </p:nvCxnSpPr>
        <p:spPr>
          <a:xfrm rot="16200000" flipH="1">
            <a:off x="7666211" y="4417360"/>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93" name="矩形 92"/>
          <p:cNvSpPr/>
          <p:nvPr/>
        </p:nvSpPr>
        <p:spPr>
          <a:xfrm>
            <a:off x="8287870" y="4440796"/>
            <a:ext cx="1368194" cy="1196451"/>
          </a:xfrm>
          <a:prstGeom prst="rect">
            <a:avLst/>
          </a:prstGeom>
          <a:solidFill>
            <a:schemeClr val="accent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grpSp>
        <p:nvGrpSpPr>
          <p:cNvPr id="94" name="组合 93"/>
          <p:cNvGrpSpPr/>
          <p:nvPr/>
        </p:nvGrpSpPr>
        <p:grpSpPr>
          <a:xfrm>
            <a:off x="1471785" y="3422635"/>
            <a:ext cx="571139" cy="655301"/>
            <a:chOff x="1021600" y="2688962"/>
            <a:chExt cx="428410" cy="491476"/>
          </a:xfrm>
          <a:effectLst/>
        </p:grpSpPr>
        <p:sp>
          <p:nvSpPr>
            <p:cNvPr id="95" name="六边形 94"/>
            <p:cNvSpPr/>
            <p:nvPr/>
          </p:nvSpPr>
          <p:spPr>
            <a:xfrm rot="5400000">
              <a:off x="992566" y="2722995"/>
              <a:ext cx="491476" cy="423410"/>
            </a:xfrm>
            <a:prstGeom prst="hexagon">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96" name="文本框 33"/>
            <p:cNvSpPr txBox="1"/>
            <p:nvPr/>
          </p:nvSpPr>
          <p:spPr>
            <a:xfrm>
              <a:off x="1021600"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01</a:t>
              </a:r>
              <a:endParaRPr lang="en-US" altLang="zh-CN" sz="2100" dirty="0">
                <a:solidFill>
                  <a:schemeClr val="bg1"/>
                </a:solidFill>
                <a:latin typeface="微软雅黑" panose="020B0503020204020204" pitchFamily="34" charset="-122"/>
              </a:endParaRPr>
            </a:p>
          </p:txBody>
        </p:sp>
      </p:grpSp>
      <p:grpSp>
        <p:nvGrpSpPr>
          <p:cNvPr id="97" name="组合 96"/>
          <p:cNvGrpSpPr/>
          <p:nvPr/>
        </p:nvGrpSpPr>
        <p:grpSpPr>
          <a:xfrm>
            <a:off x="2727439" y="3422635"/>
            <a:ext cx="583785" cy="655301"/>
            <a:chOff x="1963463" y="2688962"/>
            <a:chExt cx="437896" cy="491476"/>
          </a:xfrm>
          <a:effectLst/>
        </p:grpSpPr>
        <p:sp>
          <p:nvSpPr>
            <p:cNvPr id="98" name="六边形 97"/>
            <p:cNvSpPr/>
            <p:nvPr/>
          </p:nvSpPr>
          <p:spPr>
            <a:xfrm rot="5400000">
              <a:off x="1929430" y="2722995"/>
              <a:ext cx="491476" cy="423410"/>
            </a:xfrm>
            <a:prstGeom prst="hexagon">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99" name="文本框 33"/>
            <p:cNvSpPr txBox="1"/>
            <p:nvPr/>
          </p:nvSpPr>
          <p:spPr>
            <a:xfrm>
              <a:off x="1972949"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02</a:t>
              </a:r>
              <a:endParaRPr lang="en-US" altLang="zh-CN" sz="2100" dirty="0">
                <a:solidFill>
                  <a:schemeClr val="bg1"/>
                </a:solidFill>
                <a:latin typeface="微软雅黑" panose="020B0503020204020204" pitchFamily="34" charset="-122"/>
              </a:endParaRPr>
            </a:p>
          </p:txBody>
        </p:sp>
      </p:grpSp>
      <p:grpSp>
        <p:nvGrpSpPr>
          <p:cNvPr id="100" name="组合 99"/>
          <p:cNvGrpSpPr/>
          <p:nvPr/>
        </p:nvGrpSpPr>
        <p:grpSpPr>
          <a:xfrm>
            <a:off x="3976428" y="3422635"/>
            <a:ext cx="571139" cy="655301"/>
            <a:chOff x="2900327" y="2688962"/>
            <a:chExt cx="428410" cy="491476"/>
          </a:xfrm>
          <a:effectLst/>
        </p:grpSpPr>
        <p:sp>
          <p:nvSpPr>
            <p:cNvPr id="101" name="六边形 100"/>
            <p:cNvSpPr/>
            <p:nvPr/>
          </p:nvSpPr>
          <p:spPr>
            <a:xfrm rot="5400000">
              <a:off x="2866294" y="2722995"/>
              <a:ext cx="491476" cy="423410"/>
            </a:xfrm>
            <a:prstGeom prst="hexagon">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2" name="文本框 33"/>
            <p:cNvSpPr txBox="1"/>
            <p:nvPr/>
          </p:nvSpPr>
          <p:spPr>
            <a:xfrm>
              <a:off x="2900327"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03</a:t>
              </a:r>
              <a:endParaRPr lang="en-US" altLang="zh-CN" sz="2100" dirty="0">
                <a:solidFill>
                  <a:schemeClr val="bg1"/>
                </a:solidFill>
                <a:latin typeface="微软雅黑" panose="020B0503020204020204" pitchFamily="34" charset="-122"/>
              </a:endParaRPr>
            </a:p>
          </p:txBody>
        </p:sp>
      </p:grpSp>
      <p:grpSp>
        <p:nvGrpSpPr>
          <p:cNvPr id="103" name="组合 102"/>
          <p:cNvGrpSpPr/>
          <p:nvPr/>
        </p:nvGrpSpPr>
        <p:grpSpPr>
          <a:xfrm>
            <a:off x="5222085" y="3422635"/>
            <a:ext cx="571139" cy="655301"/>
            <a:chOff x="3834691" y="2688962"/>
            <a:chExt cx="428410" cy="491476"/>
          </a:xfrm>
          <a:effectLst/>
        </p:grpSpPr>
        <p:sp>
          <p:nvSpPr>
            <p:cNvPr id="104" name="六边形 103"/>
            <p:cNvSpPr/>
            <p:nvPr/>
          </p:nvSpPr>
          <p:spPr>
            <a:xfrm rot="5400000">
              <a:off x="3803158" y="2722995"/>
              <a:ext cx="491476" cy="423410"/>
            </a:xfrm>
            <a:prstGeom prst="hexagon">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5" name="文本框 33"/>
            <p:cNvSpPr txBox="1"/>
            <p:nvPr/>
          </p:nvSpPr>
          <p:spPr>
            <a:xfrm>
              <a:off x="3834691"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04</a:t>
              </a:r>
              <a:endParaRPr lang="en-US" altLang="zh-CN" sz="2100" dirty="0">
                <a:solidFill>
                  <a:schemeClr val="bg1"/>
                </a:solidFill>
                <a:latin typeface="微软雅黑" panose="020B0503020204020204" pitchFamily="34" charset="-122"/>
              </a:endParaRPr>
            </a:p>
          </p:txBody>
        </p:sp>
      </p:grpSp>
      <p:grpSp>
        <p:nvGrpSpPr>
          <p:cNvPr id="106" name="组合 105"/>
          <p:cNvGrpSpPr/>
          <p:nvPr/>
        </p:nvGrpSpPr>
        <p:grpSpPr>
          <a:xfrm>
            <a:off x="6474407" y="3422635"/>
            <a:ext cx="571139" cy="655301"/>
            <a:chOff x="4774055" y="2688962"/>
            <a:chExt cx="428410" cy="491476"/>
          </a:xfrm>
          <a:effectLst/>
        </p:grpSpPr>
        <p:sp>
          <p:nvSpPr>
            <p:cNvPr id="107" name="六边形 106"/>
            <p:cNvSpPr/>
            <p:nvPr/>
          </p:nvSpPr>
          <p:spPr>
            <a:xfrm rot="5400000">
              <a:off x="4740022" y="2722995"/>
              <a:ext cx="491476" cy="423410"/>
            </a:xfrm>
            <a:prstGeom prst="hexagon">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8" name="文本框 33"/>
            <p:cNvSpPr txBox="1"/>
            <p:nvPr/>
          </p:nvSpPr>
          <p:spPr>
            <a:xfrm>
              <a:off x="4774055"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05</a:t>
              </a:r>
              <a:endParaRPr lang="en-US" altLang="zh-CN" sz="2100" dirty="0">
                <a:solidFill>
                  <a:schemeClr val="bg1"/>
                </a:solidFill>
                <a:latin typeface="微软雅黑" panose="020B0503020204020204" pitchFamily="34" charset="-122"/>
              </a:endParaRPr>
            </a:p>
          </p:txBody>
        </p:sp>
      </p:grpSp>
      <p:grpSp>
        <p:nvGrpSpPr>
          <p:cNvPr id="109" name="组合 108"/>
          <p:cNvGrpSpPr/>
          <p:nvPr/>
        </p:nvGrpSpPr>
        <p:grpSpPr>
          <a:xfrm>
            <a:off x="7723398" y="3422635"/>
            <a:ext cx="571139" cy="655301"/>
            <a:chOff x="5710920" y="2688962"/>
            <a:chExt cx="428410" cy="491476"/>
          </a:xfrm>
          <a:effectLst/>
        </p:grpSpPr>
        <p:sp>
          <p:nvSpPr>
            <p:cNvPr id="110" name="六边形 109"/>
            <p:cNvSpPr/>
            <p:nvPr/>
          </p:nvSpPr>
          <p:spPr>
            <a:xfrm rot="5400000">
              <a:off x="5676887" y="2722995"/>
              <a:ext cx="491476" cy="423410"/>
            </a:xfrm>
            <a:prstGeom prst="hexagon">
              <a:avLst/>
            </a:prstGeom>
            <a:solidFill>
              <a:schemeClr val="accent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11" name="文本框 33"/>
            <p:cNvSpPr txBox="1"/>
            <p:nvPr/>
          </p:nvSpPr>
          <p:spPr>
            <a:xfrm>
              <a:off x="5710920"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06</a:t>
              </a:r>
              <a:endParaRPr lang="en-US" altLang="zh-CN" sz="2100" dirty="0">
                <a:solidFill>
                  <a:schemeClr val="bg1"/>
                </a:solidFill>
                <a:latin typeface="微软雅黑" panose="020B0503020204020204" pitchFamily="34" charset="-122"/>
              </a:endParaRPr>
            </a:p>
          </p:txBody>
        </p:sp>
      </p:grpSp>
      <p:grpSp>
        <p:nvGrpSpPr>
          <p:cNvPr id="112" name="组合 111"/>
          <p:cNvGrpSpPr/>
          <p:nvPr/>
        </p:nvGrpSpPr>
        <p:grpSpPr>
          <a:xfrm>
            <a:off x="8969053" y="3422636"/>
            <a:ext cx="571139" cy="655301"/>
            <a:chOff x="6645283" y="2688963"/>
            <a:chExt cx="428410" cy="491476"/>
          </a:xfrm>
          <a:effectLst/>
        </p:grpSpPr>
        <p:sp>
          <p:nvSpPr>
            <p:cNvPr id="113" name="六边形 112"/>
            <p:cNvSpPr/>
            <p:nvPr/>
          </p:nvSpPr>
          <p:spPr>
            <a:xfrm rot="5400000">
              <a:off x="6613750" y="2722996"/>
              <a:ext cx="491476" cy="423409"/>
            </a:xfrm>
            <a:prstGeom prst="hexagon">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14" name="文本框 33"/>
            <p:cNvSpPr txBox="1"/>
            <p:nvPr/>
          </p:nvSpPr>
          <p:spPr>
            <a:xfrm>
              <a:off x="6645283"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07</a:t>
              </a:r>
              <a:endParaRPr lang="en-US" altLang="zh-CN" sz="2100" dirty="0">
                <a:solidFill>
                  <a:schemeClr val="bg1"/>
                </a:solidFill>
                <a:latin typeface="微软雅黑" panose="020B0503020204020204" pitchFamily="34" charset="-122"/>
              </a:endParaRPr>
            </a:p>
          </p:txBody>
        </p:sp>
      </p:grpSp>
      <p:sp>
        <p:nvSpPr>
          <p:cNvPr id="118" name="文本框 33"/>
          <p:cNvSpPr txBox="1"/>
          <p:nvPr/>
        </p:nvSpPr>
        <p:spPr>
          <a:xfrm>
            <a:off x="2134431"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19" name="文本框 33"/>
          <p:cNvSpPr txBox="1"/>
          <p:nvPr/>
        </p:nvSpPr>
        <p:spPr>
          <a:xfrm>
            <a:off x="4617551"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0" name="文本框 33"/>
          <p:cNvSpPr txBox="1"/>
          <p:nvPr/>
        </p:nvSpPr>
        <p:spPr>
          <a:xfrm>
            <a:off x="7158085"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1" name="文本框 33"/>
          <p:cNvSpPr txBox="1"/>
          <p:nvPr/>
        </p:nvSpPr>
        <p:spPr>
          <a:xfrm>
            <a:off x="9622779"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2" name="文本框 33"/>
          <p:cNvSpPr txBox="1"/>
          <p:nvPr/>
        </p:nvSpPr>
        <p:spPr>
          <a:xfrm>
            <a:off x="3378720"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3" name="文本框 33"/>
          <p:cNvSpPr txBox="1"/>
          <p:nvPr/>
        </p:nvSpPr>
        <p:spPr>
          <a:xfrm>
            <a:off x="5919254"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4" name="文本框 33"/>
          <p:cNvSpPr txBox="1"/>
          <p:nvPr/>
        </p:nvSpPr>
        <p:spPr>
          <a:xfrm>
            <a:off x="8383948"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94"/>
                                        </p:tgtEl>
                                        <p:attrNameLst>
                                          <p:attrName>style.visibility</p:attrName>
                                        </p:attrNameLst>
                                      </p:cBhvr>
                                      <p:to>
                                        <p:strVal val="visible"/>
                                      </p:to>
                                    </p:set>
                                    <p:anim calcmode="lin" valueType="num">
                                      <p:cBhvr>
                                        <p:cTn id="13" dur="500" fill="hold"/>
                                        <p:tgtEl>
                                          <p:spTgt spid="94"/>
                                        </p:tgtEl>
                                        <p:attrNameLst>
                                          <p:attrName>ppt_w</p:attrName>
                                        </p:attrNameLst>
                                      </p:cBhvr>
                                      <p:tavLst>
                                        <p:tav tm="0">
                                          <p:val>
                                            <p:fltVal val="0"/>
                                          </p:val>
                                        </p:tav>
                                        <p:tav tm="100000">
                                          <p:val>
                                            <p:strVal val="#ppt_w"/>
                                          </p:val>
                                        </p:tav>
                                      </p:tavLst>
                                    </p:anim>
                                    <p:anim calcmode="lin" valueType="num">
                                      <p:cBhvr>
                                        <p:cTn id="14" dur="500" fill="hold"/>
                                        <p:tgtEl>
                                          <p:spTgt spid="94"/>
                                        </p:tgtEl>
                                        <p:attrNameLst>
                                          <p:attrName>ppt_h</p:attrName>
                                        </p:attrNameLst>
                                      </p:cBhvr>
                                      <p:tavLst>
                                        <p:tav tm="0">
                                          <p:val>
                                            <p:fltVal val="0"/>
                                          </p:val>
                                        </p:tav>
                                        <p:tav tm="100000">
                                          <p:val>
                                            <p:strVal val="#ppt_h"/>
                                          </p:val>
                                        </p:tav>
                                      </p:tavLst>
                                    </p:anim>
                                    <p:animEffect transition="in" filter="fade">
                                      <p:cBhvr>
                                        <p:cTn id="15" dur="500"/>
                                        <p:tgtEl>
                                          <p:spTgt spid="94"/>
                                        </p:tgtEl>
                                      </p:cBhvr>
                                    </p:animEffect>
                                  </p:childTnLst>
                                </p:cTn>
                              </p:par>
                              <p:par>
                                <p:cTn id="16" presetID="53" presetClass="entr" presetSubtype="16" fill="hold" nodeType="withEffect">
                                  <p:stCondLst>
                                    <p:cond delay="0"/>
                                  </p:stCondLst>
                                  <p:childTnLst>
                                    <p:set>
                                      <p:cBhvr>
                                        <p:cTn id="17" dur="1" fill="hold">
                                          <p:stCondLst>
                                            <p:cond delay="0"/>
                                          </p:stCondLst>
                                        </p:cTn>
                                        <p:tgtEl>
                                          <p:spTgt spid="97"/>
                                        </p:tgtEl>
                                        <p:attrNameLst>
                                          <p:attrName>style.visibility</p:attrName>
                                        </p:attrNameLst>
                                      </p:cBhvr>
                                      <p:to>
                                        <p:strVal val="visible"/>
                                      </p:to>
                                    </p:set>
                                    <p:anim calcmode="lin" valueType="num">
                                      <p:cBhvr>
                                        <p:cTn id="18" dur="500" fill="hold"/>
                                        <p:tgtEl>
                                          <p:spTgt spid="97"/>
                                        </p:tgtEl>
                                        <p:attrNameLst>
                                          <p:attrName>ppt_w</p:attrName>
                                        </p:attrNameLst>
                                      </p:cBhvr>
                                      <p:tavLst>
                                        <p:tav tm="0">
                                          <p:val>
                                            <p:fltVal val="0"/>
                                          </p:val>
                                        </p:tav>
                                        <p:tav tm="100000">
                                          <p:val>
                                            <p:strVal val="#ppt_w"/>
                                          </p:val>
                                        </p:tav>
                                      </p:tavLst>
                                    </p:anim>
                                    <p:anim calcmode="lin" valueType="num">
                                      <p:cBhvr>
                                        <p:cTn id="19" dur="500" fill="hold"/>
                                        <p:tgtEl>
                                          <p:spTgt spid="97"/>
                                        </p:tgtEl>
                                        <p:attrNameLst>
                                          <p:attrName>ppt_h</p:attrName>
                                        </p:attrNameLst>
                                      </p:cBhvr>
                                      <p:tavLst>
                                        <p:tav tm="0">
                                          <p:val>
                                            <p:fltVal val="0"/>
                                          </p:val>
                                        </p:tav>
                                        <p:tav tm="100000">
                                          <p:val>
                                            <p:strVal val="#ppt_h"/>
                                          </p:val>
                                        </p:tav>
                                      </p:tavLst>
                                    </p:anim>
                                    <p:animEffect transition="in" filter="fade">
                                      <p:cBhvr>
                                        <p:cTn id="20" dur="500"/>
                                        <p:tgtEl>
                                          <p:spTgt spid="97"/>
                                        </p:tgtEl>
                                      </p:cBhvr>
                                    </p:animEffect>
                                  </p:childTnLst>
                                </p:cTn>
                              </p:par>
                              <p:par>
                                <p:cTn id="21" presetID="53" presetClass="entr" presetSubtype="16" fill="hold" nodeType="withEffect">
                                  <p:stCondLst>
                                    <p:cond delay="0"/>
                                  </p:stCondLst>
                                  <p:childTnLst>
                                    <p:set>
                                      <p:cBhvr>
                                        <p:cTn id="22" dur="1" fill="hold">
                                          <p:stCondLst>
                                            <p:cond delay="0"/>
                                          </p:stCondLst>
                                        </p:cTn>
                                        <p:tgtEl>
                                          <p:spTgt spid="100"/>
                                        </p:tgtEl>
                                        <p:attrNameLst>
                                          <p:attrName>style.visibility</p:attrName>
                                        </p:attrNameLst>
                                      </p:cBhvr>
                                      <p:to>
                                        <p:strVal val="visible"/>
                                      </p:to>
                                    </p:set>
                                    <p:anim calcmode="lin" valueType="num">
                                      <p:cBhvr>
                                        <p:cTn id="23" dur="500" fill="hold"/>
                                        <p:tgtEl>
                                          <p:spTgt spid="100"/>
                                        </p:tgtEl>
                                        <p:attrNameLst>
                                          <p:attrName>ppt_w</p:attrName>
                                        </p:attrNameLst>
                                      </p:cBhvr>
                                      <p:tavLst>
                                        <p:tav tm="0">
                                          <p:val>
                                            <p:fltVal val="0"/>
                                          </p:val>
                                        </p:tav>
                                        <p:tav tm="100000">
                                          <p:val>
                                            <p:strVal val="#ppt_w"/>
                                          </p:val>
                                        </p:tav>
                                      </p:tavLst>
                                    </p:anim>
                                    <p:anim calcmode="lin" valueType="num">
                                      <p:cBhvr>
                                        <p:cTn id="24" dur="500" fill="hold"/>
                                        <p:tgtEl>
                                          <p:spTgt spid="100"/>
                                        </p:tgtEl>
                                        <p:attrNameLst>
                                          <p:attrName>ppt_h</p:attrName>
                                        </p:attrNameLst>
                                      </p:cBhvr>
                                      <p:tavLst>
                                        <p:tav tm="0">
                                          <p:val>
                                            <p:fltVal val="0"/>
                                          </p:val>
                                        </p:tav>
                                        <p:tav tm="100000">
                                          <p:val>
                                            <p:strVal val="#ppt_h"/>
                                          </p:val>
                                        </p:tav>
                                      </p:tavLst>
                                    </p:anim>
                                    <p:animEffect transition="in" filter="fade">
                                      <p:cBhvr>
                                        <p:cTn id="25" dur="500"/>
                                        <p:tgtEl>
                                          <p:spTgt spid="100"/>
                                        </p:tgtEl>
                                      </p:cBhvr>
                                    </p:animEffect>
                                  </p:childTnLst>
                                </p:cTn>
                              </p:par>
                              <p:par>
                                <p:cTn id="26" presetID="53" presetClass="entr" presetSubtype="16" fill="hold" nodeType="withEffect">
                                  <p:stCondLst>
                                    <p:cond delay="0"/>
                                  </p:stCondLst>
                                  <p:childTnLst>
                                    <p:set>
                                      <p:cBhvr>
                                        <p:cTn id="27" dur="1" fill="hold">
                                          <p:stCondLst>
                                            <p:cond delay="0"/>
                                          </p:stCondLst>
                                        </p:cTn>
                                        <p:tgtEl>
                                          <p:spTgt spid="103"/>
                                        </p:tgtEl>
                                        <p:attrNameLst>
                                          <p:attrName>style.visibility</p:attrName>
                                        </p:attrNameLst>
                                      </p:cBhvr>
                                      <p:to>
                                        <p:strVal val="visible"/>
                                      </p:to>
                                    </p:set>
                                    <p:anim calcmode="lin" valueType="num">
                                      <p:cBhvr>
                                        <p:cTn id="28" dur="500" fill="hold"/>
                                        <p:tgtEl>
                                          <p:spTgt spid="103"/>
                                        </p:tgtEl>
                                        <p:attrNameLst>
                                          <p:attrName>ppt_w</p:attrName>
                                        </p:attrNameLst>
                                      </p:cBhvr>
                                      <p:tavLst>
                                        <p:tav tm="0">
                                          <p:val>
                                            <p:fltVal val="0"/>
                                          </p:val>
                                        </p:tav>
                                        <p:tav tm="100000">
                                          <p:val>
                                            <p:strVal val="#ppt_w"/>
                                          </p:val>
                                        </p:tav>
                                      </p:tavLst>
                                    </p:anim>
                                    <p:anim calcmode="lin" valueType="num">
                                      <p:cBhvr>
                                        <p:cTn id="29" dur="500" fill="hold"/>
                                        <p:tgtEl>
                                          <p:spTgt spid="103"/>
                                        </p:tgtEl>
                                        <p:attrNameLst>
                                          <p:attrName>ppt_h</p:attrName>
                                        </p:attrNameLst>
                                      </p:cBhvr>
                                      <p:tavLst>
                                        <p:tav tm="0">
                                          <p:val>
                                            <p:fltVal val="0"/>
                                          </p:val>
                                        </p:tav>
                                        <p:tav tm="100000">
                                          <p:val>
                                            <p:strVal val="#ppt_h"/>
                                          </p:val>
                                        </p:tav>
                                      </p:tavLst>
                                    </p:anim>
                                    <p:animEffect transition="in" filter="fade">
                                      <p:cBhvr>
                                        <p:cTn id="30" dur="500"/>
                                        <p:tgtEl>
                                          <p:spTgt spid="103"/>
                                        </p:tgtEl>
                                      </p:cBhvr>
                                    </p:animEffect>
                                  </p:childTnLst>
                                </p:cTn>
                              </p:par>
                              <p:par>
                                <p:cTn id="31" presetID="53" presetClass="entr" presetSubtype="16" fill="hold" nodeType="withEffect">
                                  <p:stCondLst>
                                    <p:cond delay="0"/>
                                  </p:stCondLst>
                                  <p:childTnLst>
                                    <p:set>
                                      <p:cBhvr>
                                        <p:cTn id="32" dur="1" fill="hold">
                                          <p:stCondLst>
                                            <p:cond delay="0"/>
                                          </p:stCondLst>
                                        </p:cTn>
                                        <p:tgtEl>
                                          <p:spTgt spid="106"/>
                                        </p:tgtEl>
                                        <p:attrNameLst>
                                          <p:attrName>style.visibility</p:attrName>
                                        </p:attrNameLst>
                                      </p:cBhvr>
                                      <p:to>
                                        <p:strVal val="visible"/>
                                      </p:to>
                                    </p:set>
                                    <p:anim calcmode="lin" valueType="num">
                                      <p:cBhvr>
                                        <p:cTn id="33" dur="500" fill="hold"/>
                                        <p:tgtEl>
                                          <p:spTgt spid="106"/>
                                        </p:tgtEl>
                                        <p:attrNameLst>
                                          <p:attrName>ppt_w</p:attrName>
                                        </p:attrNameLst>
                                      </p:cBhvr>
                                      <p:tavLst>
                                        <p:tav tm="0">
                                          <p:val>
                                            <p:fltVal val="0"/>
                                          </p:val>
                                        </p:tav>
                                        <p:tav tm="100000">
                                          <p:val>
                                            <p:strVal val="#ppt_w"/>
                                          </p:val>
                                        </p:tav>
                                      </p:tavLst>
                                    </p:anim>
                                    <p:anim calcmode="lin" valueType="num">
                                      <p:cBhvr>
                                        <p:cTn id="34" dur="500" fill="hold"/>
                                        <p:tgtEl>
                                          <p:spTgt spid="106"/>
                                        </p:tgtEl>
                                        <p:attrNameLst>
                                          <p:attrName>ppt_h</p:attrName>
                                        </p:attrNameLst>
                                      </p:cBhvr>
                                      <p:tavLst>
                                        <p:tav tm="0">
                                          <p:val>
                                            <p:fltVal val="0"/>
                                          </p:val>
                                        </p:tav>
                                        <p:tav tm="100000">
                                          <p:val>
                                            <p:strVal val="#ppt_h"/>
                                          </p:val>
                                        </p:tav>
                                      </p:tavLst>
                                    </p:anim>
                                    <p:animEffect transition="in" filter="fade">
                                      <p:cBhvr>
                                        <p:cTn id="35" dur="500"/>
                                        <p:tgtEl>
                                          <p:spTgt spid="106"/>
                                        </p:tgtEl>
                                      </p:cBhvr>
                                    </p:animEffect>
                                  </p:childTnLst>
                                </p:cTn>
                              </p:par>
                              <p:par>
                                <p:cTn id="36" presetID="53" presetClass="entr" presetSubtype="16" fill="hold" nodeType="withEffect">
                                  <p:stCondLst>
                                    <p:cond delay="0"/>
                                  </p:stCondLst>
                                  <p:childTnLst>
                                    <p:set>
                                      <p:cBhvr>
                                        <p:cTn id="37" dur="1" fill="hold">
                                          <p:stCondLst>
                                            <p:cond delay="0"/>
                                          </p:stCondLst>
                                        </p:cTn>
                                        <p:tgtEl>
                                          <p:spTgt spid="109"/>
                                        </p:tgtEl>
                                        <p:attrNameLst>
                                          <p:attrName>style.visibility</p:attrName>
                                        </p:attrNameLst>
                                      </p:cBhvr>
                                      <p:to>
                                        <p:strVal val="visible"/>
                                      </p:to>
                                    </p:set>
                                    <p:anim calcmode="lin" valueType="num">
                                      <p:cBhvr>
                                        <p:cTn id="38" dur="500" fill="hold"/>
                                        <p:tgtEl>
                                          <p:spTgt spid="109"/>
                                        </p:tgtEl>
                                        <p:attrNameLst>
                                          <p:attrName>ppt_w</p:attrName>
                                        </p:attrNameLst>
                                      </p:cBhvr>
                                      <p:tavLst>
                                        <p:tav tm="0">
                                          <p:val>
                                            <p:fltVal val="0"/>
                                          </p:val>
                                        </p:tav>
                                        <p:tav tm="100000">
                                          <p:val>
                                            <p:strVal val="#ppt_w"/>
                                          </p:val>
                                        </p:tav>
                                      </p:tavLst>
                                    </p:anim>
                                    <p:anim calcmode="lin" valueType="num">
                                      <p:cBhvr>
                                        <p:cTn id="39" dur="500" fill="hold"/>
                                        <p:tgtEl>
                                          <p:spTgt spid="109"/>
                                        </p:tgtEl>
                                        <p:attrNameLst>
                                          <p:attrName>ppt_h</p:attrName>
                                        </p:attrNameLst>
                                      </p:cBhvr>
                                      <p:tavLst>
                                        <p:tav tm="0">
                                          <p:val>
                                            <p:fltVal val="0"/>
                                          </p:val>
                                        </p:tav>
                                        <p:tav tm="100000">
                                          <p:val>
                                            <p:strVal val="#ppt_h"/>
                                          </p:val>
                                        </p:tav>
                                      </p:tavLst>
                                    </p:anim>
                                    <p:animEffect transition="in" filter="fade">
                                      <p:cBhvr>
                                        <p:cTn id="40" dur="500"/>
                                        <p:tgtEl>
                                          <p:spTgt spid="109"/>
                                        </p:tgtEl>
                                      </p:cBhvr>
                                    </p:animEffect>
                                  </p:childTnLst>
                                </p:cTn>
                              </p:par>
                              <p:par>
                                <p:cTn id="41" presetID="53" presetClass="entr" presetSubtype="16" fill="hold" nodeType="withEffect">
                                  <p:stCondLst>
                                    <p:cond delay="0"/>
                                  </p:stCondLst>
                                  <p:childTnLst>
                                    <p:set>
                                      <p:cBhvr>
                                        <p:cTn id="42" dur="1" fill="hold">
                                          <p:stCondLst>
                                            <p:cond delay="0"/>
                                          </p:stCondLst>
                                        </p:cTn>
                                        <p:tgtEl>
                                          <p:spTgt spid="112"/>
                                        </p:tgtEl>
                                        <p:attrNameLst>
                                          <p:attrName>style.visibility</p:attrName>
                                        </p:attrNameLst>
                                      </p:cBhvr>
                                      <p:to>
                                        <p:strVal val="visible"/>
                                      </p:to>
                                    </p:set>
                                    <p:anim calcmode="lin" valueType="num">
                                      <p:cBhvr>
                                        <p:cTn id="43" dur="500" fill="hold"/>
                                        <p:tgtEl>
                                          <p:spTgt spid="112"/>
                                        </p:tgtEl>
                                        <p:attrNameLst>
                                          <p:attrName>ppt_w</p:attrName>
                                        </p:attrNameLst>
                                      </p:cBhvr>
                                      <p:tavLst>
                                        <p:tav tm="0">
                                          <p:val>
                                            <p:fltVal val="0"/>
                                          </p:val>
                                        </p:tav>
                                        <p:tav tm="100000">
                                          <p:val>
                                            <p:strVal val="#ppt_w"/>
                                          </p:val>
                                        </p:tav>
                                      </p:tavLst>
                                    </p:anim>
                                    <p:anim calcmode="lin" valueType="num">
                                      <p:cBhvr>
                                        <p:cTn id="44" dur="500" fill="hold"/>
                                        <p:tgtEl>
                                          <p:spTgt spid="112"/>
                                        </p:tgtEl>
                                        <p:attrNameLst>
                                          <p:attrName>ppt_h</p:attrName>
                                        </p:attrNameLst>
                                      </p:cBhvr>
                                      <p:tavLst>
                                        <p:tav tm="0">
                                          <p:val>
                                            <p:fltVal val="0"/>
                                          </p:val>
                                        </p:tav>
                                        <p:tav tm="100000">
                                          <p:val>
                                            <p:strVal val="#ppt_h"/>
                                          </p:val>
                                        </p:tav>
                                      </p:tavLst>
                                    </p:anim>
                                    <p:animEffect transition="in" filter="fade">
                                      <p:cBhvr>
                                        <p:cTn id="45" dur="500"/>
                                        <p:tgtEl>
                                          <p:spTgt spid="112"/>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1000"/>
                                        <p:tgtEl>
                                          <p:spTgt spid="49"/>
                                        </p:tgtEl>
                                      </p:cBhvr>
                                    </p:animEffect>
                                    <p:anim calcmode="lin" valueType="num">
                                      <p:cBhvr>
                                        <p:cTn id="51" dur="1000" fill="hold"/>
                                        <p:tgtEl>
                                          <p:spTgt spid="49"/>
                                        </p:tgtEl>
                                        <p:attrNameLst>
                                          <p:attrName>ppt_x</p:attrName>
                                        </p:attrNameLst>
                                      </p:cBhvr>
                                      <p:tavLst>
                                        <p:tav tm="0">
                                          <p:val>
                                            <p:strVal val="#ppt_x"/>
                                          </p:val>
                                        </p:tav>
                                        <p:tav tm="100000">
                                          <p:val>
                                            <p:strVal val="#ppt_x"/>
                                          </p:val>
                                        </p:tav>
                                      </p:tavLst>
                                    </p:anim>
                                    <p:anim calcmode="lin" valueType="num">
                                      <p:cBhvr>
                                        <p:cTn id="52" dur="1000" fill="hold"/>
                                        <p:tgtEl>
                                          <p:spTgt spid="49"/>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fade">
                                      <p:cBhvr>
                                        <p:cTn id="60" dur="1000"/>
                                        <p:tgtEl>
                                          <p:spTgt spid="54"/>
                                        </p:tgtEl>
                                      </p:cBhvr>
                                    </p:animEffect>
                                    <p:anim calcmode="lin" valueType="num">
                                      <p:cBhvr>
                                        <p:cTn id="61" dur="1000" fill="hold"/>
                                        <p:tgtEl>
                                          <p:spTgt spid="54"/>
                                        </p:tgtEl>
                                        <p:attrNameLst>
                                          <p:attrName>ppt_x</p:attrName>
                                        </p:attrNameLst>
                                      </p:cBhvr>
                                      <p:tavLst>
                                        <p:tav tm="0">
                                          <p:val>
                                            <p:strVal val="#ppt_x"/>
                                          </p:val>
                                        </p:tav>
                                        <p:tav tm="100000">
                                          <p:val>
                                            <p:strVal val="#ppt_x"/>
                                          </p:val>
                                        </p:tav>
                                      </p:tavLst>
                                    </p:anim>
                                    <p:anim calcmode="lin" valueType="num">
                                      <p:cBhvr>
                                        <p:cTn id="62" dur="1000" fill="hold"/>
                                        <p:tgtEl>
                                          <p:spTgt spid="54"/>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1000"/>
                                        <p:tgtEl>
                                          <p:spTgt spid="57"/>
                                        </p:tgtEl>
                                      </p:cBhvr>
                                    </p:animEffect>
                                    <p:anim calcmode="lin" valueType="num">
                                      <p:cBhvr>
                                        <p:cTn id="66" dur="1000" fill="hold"/>
                                        <p:tgtEl>
                                          <p:spTgt spid="57"/>
                                        </p:tgtEl>
                                        <p:attrNameLst>
                                          <p:attrName>ppt_x</p:attrName>
                                        </p:attrNameLst>
                                      </p:cBhvr>
                                      <p:tavLst>
                                        <p:tav tm="0">
                                          <p:val>
                                            <p:strVal val="#ppt_x"/>
                                          </p:val>
                                        </p:tav>
                                        <p:tav tm="100000">
                                          <p:val>
                                            <p:strVal val="#ppt_x"/>
                                          </p:val>
                                        </p:tav>
                                      </p:tavLst>
                                    </p:anim>
                                    <p:anim calcmode="lin" valueType="num">
                                      <p:cBhvr>
                                        <p:cTn id="67" dur="1000" fill="hold"/>
                                        <p:tgtEl>
                                          <p:spTgt spid="57"/>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118"/>
                                        </p:tgtEl>
                                        <p:attrNameLst>
                                          <p:attrName>style.visibility</p:attrName>
                                        </p:attrNameLst>
                                      </p:cBhvr>
                                      <p:to>
                                        <p:strVal val="visible"/>
                                      </p:to>
                                    </p:set>
                                    <p:animEffect transition="in" filter="fade">
                                      <p:cBhvr>
                                        <p:cTn id="70" dur="1000"/>
                                        <p:tgtEl>
                                          <p:spTgt spid="118"/>
                                        </p:tgtEl>
                                      </p:cBhvr>
                                    </p:animEffect>
                                    <p:anim calcmode="lin" valueType="num">
                                      <p:cBhvr>
                                        <p:cTn id="71" dur="1000" fill="hold"/>
                                        <p:tgtEl>
                                          <p:spTgt spid="118"/>
                                        </p:tgtEl>
                                        <p:attrNameLst>
                                          <p:attrName>ppt_x</p:attrName>
                                        </p:attrNameLst>
                                      </p:cBhvr>
                                      <p:tavLst>
                                        <p:tav tm="0">
                                          <p:val>
                                            <p:strVal val="#ppt_x"/>
                                          </p:val>
                                        </p:tav>
                                        <p:tav tm="100000">
                                          <p:val>
                                            <p:strVal val="#ppt_x"/>
                                          </p:val>
                                        </p:tav>
                                      </p:tavLst>
                                    </p:anim>
                                    <p:anim calcmode="lin" valueType="num">
                                      <p:cBhvr>
                                        <p:cTn id="72" dur="1000" fill="hold"/>
                                        <p:tgtEl>
                                          <p:spTgt spid="118"/>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119"/>
                                        </p:tgtEl>
                                        <p:attrNameLst>
                                          <p:attrName>style.visibility</p:attrName>
                                        </p:attrNameLst>
                                      </p:cBhvr>
                                      <p:to>
                                        <p:strVal val="visible"/>
                                      </p:to>
                                    </p:set>
                                    <p:animEffect transition="in" filter="fade">
                                      <p:cBhvr>
                                        <p:cTn id="75" dur="1000"/>
                                        <p:tgtEl>
                                          <p:spTgt spid="119"/>
                                        </p:tgtEl>
                                      </p:cBhvr>
                                    </p:animEffect>
                                    <p:anim calcmode="lin" valueType="num">
                                      <p:cBhvr>
                                        <p:cTn id="76" dur="1000" fill="hold"/>
                                        <p:tgtEl>
                                          <p:spTgt spid="119"/>
                                        </p:tgtEl>
                                        <p:attrNameLst>
                                          <p:attrName>ppt_x</p:attrName>
                                        </p:attrNameLst>
                                      </p:cBhvr>
                                      <p:tavLst>
                                        <p:tav tm="0">
                                          <p:val>
                                            <p:strVal val="#ppt_x"/>
                                          </p:val>
                                        </p:tav>
                                        <p:tav tm="100000">
                                          <p:val>
                                            <p:strVal val="#ppt_x"/>
                                          </p:val>
                                        </p:tav>
                                      </p:tavLst>
                                    </p:anim>
                                    <p:anim calcmode="lin" valueType="num">
                                      <p:cBhvr>
                                        <p:cTn id="77" dur="1000" fill="hold"/>
                                        <p:tgtEl>
                                          <p:spTgt spid="119"/>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120"/>
                                        </p:tgtEl>
                                        <p:attrNameLst>
                                          <p:attrName>style.visibility</p:attrName>
                                        </p:attrNameLst>
                                      </p:cBhvr>
                                      <p:to>
                                        <p:strVal val="visible"/>
                                      </p:to>
                                    </p:set>
                                    <p:animEffect transition="in" filter="fade">
                                      <p:cBhvr>
                                        <p:cTn id="80" dur="1000"/>
                                        <p:tgtEl>
                                          <p:spTgt spid="120"/>
                                        </p:tgtEl>
                                      </p:cBhvr>
                                    </p:animEffect>
                                    <p:anim calcmode="lin" valueType="num">
                                      <p:cBhvr>
                                        <p:cTn id="81" dur="1000" fill="hold"/>
                                        <p:tgtEl>
                                          <p:spTgt spid="120"/>
                                        </p:tgtEl>
                                        <p:attrNameLst>
                                          <p:attrName>ppt_x</p:attrName>
                                        </p:attrNameLst>
                                      </p:cBhvr>
                                      <p:tavLst>
                                        <p:tav tm="0">
                                          <p:val>
                                            <p:strVal val="#ppt_x"/>
                                          </p:val>
                                        </p:tav>
                                        <p:tav tm="100000">
                                          <p:val>
                                            <p:strVal val="#ppt_x"/>
                                          </p:val>
                                        </p:tav>
                                      </p:tavLst>
                                    </p:anim>
                                    <p:anim calcmode="lin" valueType="num">
                                      <p:cBhvr>
                                        <p:cTn id="82" dur="1000" fill="hold"/>
                                        <p:tgtEl>
                                          <p:spTgt spid="120"/>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121"/>
                                        </p:tgtEl>
                                        <p:attrNameLst>
                                          <p:attrName>style.visibility</p:attrName>
                                        </p:attrNameLst>
                                      </p:cBhvr>
                                      <p:to>
                                        <p:strVal val="visible"/>
                                      </p:to>
                                    </p:set>
                                    <p:animEffect transition="in" filter="fade">
                                      <p:cBhvr>
                                        <p:cTn id="85" dur="1000"/>
                                        <p:tgtEl>
                                          <p:spTgt spid="121"/>
                                        </p:tgtEl>
                                      </p:cBhvr>
                                    </p:animEffect>
                                    <p:anim calcmode="lin" valueType="num">
                                      <p:cBhvr>
                                        <p:cTn id="86" dur="1000" fill="hold"/>
                                        <p:tgtEl>
                                          <p:spTgt spid="121"/>
                                        </p:tgtEl>
                                        <p:attrNameLst>
                                          <p:attrName>ppt_x</p:attrName>
                                        </p:attrNameLst>
                                      </p:cBhvr>
                                      <p:tavLst>
                                        <p:tav tm="0">
                                          <p:val>
                                            <p:strVal val="#ppt_x"/>
                                          </p:val>
                                        </p:tav>
                                        <p:tav tm="100000">
                                          <p:val>
                                            <p:strVal val="#ppt_x"/>
                                          </p:val>
                                        </p:tav>
                                      </p:tavLst>
                                    </p:anim>
                                    <p:anim calcmode="lin" valueType="num">
                                      <p:cBhvr>
                                        <p:cTn id="87" dur="1000" fill="hold"/>
                                        <p:tgtEl>
                                          <p:spTgt spid="121"/>
                                        </p:tgtEl>
                                        <p:attrNameLst>
                                          <p:attrName>ppt_y</p:attrName>
                                        </p:attrNameLst>
                                      </p:cBhvr>
                                      <p:tavLst>
                                        <p:tav tm="0">
                                          <p:val>
                                            <p:strVal val="#ppt_y+.1"/>
                                          </p:val>
                                        </p:tav>
                                        <p:tav tm="100000">
                                          <p:val>
                                            <p:strVal val="#ppt_y"/>
                                          </p:val>
                                        </p:tav>
                                      </p:tavLst>
                                    </p:anim>
                                  </p:childTnLst>
                                </p:cTn>
                              </p:par>
                              <p:par>
                                <p:cTn id="88" presetID="42" presetClass="entr" presetSubtype="0" fill="hold" nodeType="with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fade">
                                      <p:cBhvr>
                                        <p:cTn id="90" dur="1000"/>
                                        <p:tgtEl>
                                          <p:spTgt spid="51"/>
                                        </p:tgtEl>
                                      </p:cBhvr>
                                    </p:animEffect>
                                    <p:anim calcmode="lin" valueType="num">
                                      <p:cBhvr>
                                        <p:cTn id="91" dur="1000" fill="hold"/>
                                        <p:tgtEl>
                                          <p:spTgt spid="51"/>
                                        </p:tgtEl>
                                        <p:attrNameLst>
                                          <p:attrName>ppt_x</p:attrName>
                                        </p:attrNameLst>
                                      </p:cBhvr>
                                      <p:tavLst>
                                        <p:tav tm="0">
                                          <p:val>
                                            <p:strVal val="#ppt_x"/>
                                          </p:val>
                                        </p:tav>
                                        <p:tav tm="100000">
                                          <p:val>
                                            <p:strVal val="#ppt_x"/>
                                          </p:val>
                                        </p:tav>
                                      </p:tavLst>
                                    </p:anim>
                                    <p:anim calcmode="lin" valueType="num">
                                      <p:cBhvr>
                                        <p:cTn id="92" dur="1000" fill="hold"/>
                                        <p:tgtEl>
                                          <p:spTgt spid="51"/>
                                        </p:tgtEl>
                                        <p:attrNameLst>
                                          <p:attrName>ppt_y</p:attrName>
                                        </p:attrNameLst>
                                      </p:cBhvr>
                                      <p:tavLst>
                                        <p:tav tm="0">
                                          <p:val>
                                            <p:strVal val="#ppt_y+.1"/>
                                          </p:val>
                                        </p:tav>
                                        <p:tav tm="100000">
                                          <p:val>
                                            <p:strVal val="#ppt_y"/>
                                          </p:val>
                                        </p:tav>
                                      </p:tavLst>
                                    </p:anim>
                                  </p:childTnLst>
                                </p:cTn>
                              </p:par>
                              <p:par>
                                <p:cTn id="93" presetID="42" presetClass="entr" presetSubtype="0" fill="hold" nodeType="withEffect">
                                  <p:stCondLst>
                                    <p:cond delay="0"/>
                                  </p:stCondLst>
                                  <p:childTnLst>
                                    <p:set>
                                      <p:cBhvr>
                                        <p:cTn id="94" dur="1" fill="hold">
                                          <p:stCondLst>
                                            <p:cond delay="0"/>
                                          </p:stCondLst>
                                        </p:cTn>
                                        <p:tgtEl>
                                          <p:spTgt spid="48"/>
                                        </p:tgtEl>
                                        <p:attrNameLst>
                                          <p:attrName>style.visibility</p:attrName>
                                        </p:attrNameLst>
                                      </p:cBhvr>
                                      <p:to>
                                        <p:strVal val="visible"/>
                                      </p:to>
                                    </p:set>
                                    <p:animEffect transition="in" filter="fade">
                                      <p:cBhvr>
                                        <p:cTn id="95" dur="1000"/>
                                        <p:tgtEl>
                                          <p:spTgt spid="48"/>
                                        </p:tgtEl>
                                      </p:cBhvr>
                                    </p:animEffect>
                                    <p:anim calcmode="lin" valueType="num">
                                      <p:cBhvr>
                                        <p:cTn id="96" dur="1000" fill="hold"/>
                                        <p:tgtEl>
                                          <p:spTgt spid="48"/>
                                        </p:tgtEl>
                                        <p:attrNameLst>
                                          <p:attrName>ppt_x</p:attrName>
                                        </p:attrNameLst>
                                      </p:cBhvr>
                                      <p:tavLst>
                                        <p:tav tm="0">
                                          <p:val>
                                            <p:strVal val="#ppt_x"/>
                                          </p:val>
                                        </p:tav>
                                        <p:tav tm="100000">
                                          <p:val>
                                            <p:strVal val="#ppt_x"/>
                                          </p:val>
                                        </p:tav>
                                      </p:tavLst>
                                    </p:anim>
                                    <p:anim calcmode="lin" valueType="num">
                                      <p:cBhvr>
                                        <p:cTn id="97" dur="1000" fill="hold"/>
                                        <p:tgtEl>
                                          <p:spTgt spid="48"/>
                                        </p:tgtEl>
                                        <p:attrNameLst>
                                          <p:attrName>ppt_y</p:attrName>
                                        </p:attrNameLst>
                                      </p:cBhvr>
                                      <p:tavLst>
                                        <p:tav tm="0">
                                          <p:val>
                                            <p:strVal val="#ppt_y+.1"/>
                                          </p:val>
                                        </p:tav>
                                        <p:tav tm="100000">
                                          <p:val>
                                            <p:strVal val="#ppt_y"/>
                                          </p:val>
                                        </p:tav>
                                      </p:tavLst>
                                    </p:anim>
                                  </p:childTnLst>
                                </p:cTn>
                              </p:par>
                              <p:par>
                                <p:cTn id="98" presetID="42" presetClass="entr" presetSubtype="0" fill="hold" nodeType="withEffect">
                                  <p:stCondLst>
                                    <p:cond delay="0"/>
                                  </p:stCondLst>
                                  <p:childTnLst>
                                    <p:set>
                                      <p:cBhvr>
                                        <p:cTn id="99" dur="1" fill="hold">
                                          <p:stCondLst>
                                            <p:cond delay="0"/>
                                          </p:stCondLst>
                                        </p:cTn>
                                        <p:tgtEl>
                                          <p:spTgt spid="53"/>
                                        </p:tgtEl>
                                        <p:attrNameLst>
                                          <p:attrName>style.visibility</p:attrName>
                                        </p:attrNameLst>
                                      </p:cBhvr>
                                      <p:to>
                                        <p:strVal val="visible"/>
                                      </p:to>
                                    </p:set>
                                    <p:animEffect transition="in" filter="fade">
                                      <p:cBhvr>
                                        <p:cTn id="100" dur="1000"/>
                                        <p:tgtEl>
                                          <p:spTgt spid="53"/>
                                        </p:tgtEl>
                                      </p:cBhvr>
                                    </p:animEffect>
                                    <p:anim calcmode="lin" valueType="num">
                                      <p:cBhvr>
                                        <p:cTn id="101" dur="1000" fill="hold"/>
                                        <p:tgtEl>
                                          <p:spTgt spid="53"/>
                                        </p:tgtEl>
                                        <p:attrNameLst>
                                          <p:attrName>ppt_x</p:attrName>
                                        </p:attrNameLst>
                                      </p:cBhvr>
                                      <p:tavLst>
                                        <p:tav tm="0">
                                          <p:val>
                                            <p:strVal val="#ppt_x"/>
                                          </p:val>
                                        </p:tav>
                                        <p:tav tm="100000">
                                          <p:val>
                                            <p:strVal val="#ppt_x"/>
                                          </p:val>
                                        </p:tav>
                                      </p:tavLst>
                                    </p:anim>
                                    <p:anim calcmode="lin" valueType="num">
                                      <p:cBhvr>
                                        <p:cTn id="102" dur="1000" fill="hold"/>
                                        <p:tgtEl>
                                          <p:spTgt spid="53"/>
                                        </p:tgtEl>
                                        <p:attrNameLst>
                                          <p:attrName>ppt_y</p:attrName>
                                        </p:attrNameLst>
                                      </p:cBhvr>
                                      <p:tavLst>
                                        <p:tav tm="0">
                                          <p:val>
                                            <p:strVal val="#ppt_y+.1"/>
                                          </p:val>
                                        </p:tav>
                                        <p:tav tm="100000">
                                          <p:val>
                                            <p:strVal val="#ppt_y"/>
                                          </p:val>
                                        </p:tav>
                                      </p:tavLst>
                                    </p:anim>
                                  </p:childTnLst>
                                </p:cTn>
                              </p:par>
                              <p:par>
                                <p:cTn id="103" presetID="42" presetClass="entr" presetSubtype="0" fill="hold"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1000"/>
                                        <p:tgtEl>
                                          <p:spTgt spid="56"/>
                                        </p:tgtEl>
                                      </p:cBhvr>
                                    </p:animEffect>
                                    <p:anim calcmode="lin" valueType="num">
                                      <p:cBhvr>
                                        <p:cTn id="106" dur="1000" fill="hold"/>
                                        <p:tgtEl>
                                          <p:spTgt spid="56"/>
                                        </p:tgtEl>
                                        <p:attrNameLst>
                                          <p:attrName>ppt_x</p:attrName>
                                        </p:attrNameLst>
                                      </p:cBhvr>
                                      <p:tavLst>
                                        <p:tav tm="0">
                                          <p:val>
                                            <p:strVal val="#ppt_x"/>
                                          </p:val>
                                        </p:tav>
                                        <p:tav tm="100000">
                                          <p:val>
                                            <p:strVal val="#ppt_x"/>
                                          </p:val>
                                        </p:tav>
                                      </p:tavLst>
                                    </p:anim>
                                    <p:anim calcmode="lin" valueType="num">
                                      <p:cBhvr>
                                        <p:cTn id="10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7" presetClass="entr" presetSubtype="0" fill="hold" grpId="0" nodeType="clickEffect">
                                  <p:stCondLst>
                                    <p:cond delay="0"/>
                                  </p:stCondLst>
                                  <p:childTnLst>
                                    <p:set>
                                      <p:cBhvr>
                                        <p:cTn id="111" dur="1" fill="hold">
                                          <p:stCondLst>
                                            <p:cond delay="0"/>
                                          </p:stCondLst>
                                        </p:cTn>
                                        <p:tgtEl>
                                          <p:spTgt spid="62"/>
                                        </p:tgtEl>
                                        <p:attrNameLst>
                                          <p:attrName>style.visibility</p:attrName>
                                        </p:attrNameLst>
                                      </p:cBhvr>
                                      <p:to>
                                        <p:strVal val="visible"/>
                                      </p:to>
                                    </p:set>
                                    <p:animEffect transition="in" filter="fade">
                                      <p:cBhvr>
                                        <p:cTn id="112" dur="1000"/>
                                        <p:tgtEl>
                                          <p:spTgt spid="62"/>
                                        </p:tgtEl>
                                      </p:cBhvr>
                                    </p:animEffect>
                                    <p:anim calcmode="lin" valueType="num">
                                      <p:cBhvr>
                                        <p:cTn id="113" dur="1000" fill="hold"/>
                                        <p:tgtEl>
                                          <p:spTgt spid="62"/>
                                        </p:tgtEl>
                                        <p:attrNameLst>
                                          <p:attrName>ppt_x</p:attrName>
                                        </p:attrNameLst>
                                      </p:cBhvr>
                                      <p:tavLst>
                                        <p:tav tm="0">
                                          <p:val>
                                            <p:strVal val="#ppt_x"/>
                                          </p:val>
                                        </p:tav>
                                        <p:tav tm="100000">
                                          <p:val>
                                            <p:strVal val="#ppt_x"/>
                                          </p:val>
                                        </p:tav>
                                      </p:tavLst>
                                    </p:anim>
                                    <p:anim calcmode="lin" valueType="num">
                                      <p:cBhvr>
                                        <p:cTn id="114" dur="1000" fill="hold"/>
                                        <p:tgtEl>
                                          <p:spTgt spid="62"/>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71"/>
                                        </p:tgtEl>
                                        <p:attrNameLst>
                                          <p:attrName>style.visibility</p:attrName>
                                        </p:attrNameLst>
                                      </p:cBhvr>
                                      <p:to>
                                        <p:strVal val="visible"/>
                                      </p:to>
                                    </p:set>
                                    <p:animEffect transition="in" filter="fade">
                                      <p:cBhvr>
                                        <p:cTn id="117" dur="1000"/>
                                        <p:tgtEl>
                                          <p:spTgt spid="71"/>
                                        </p:tgtEl>
                                      </p:cBhvr>
                                    </p:animEffect>
                                    <p:anim calcmode="lin" valueType="num">
                                      <p:cBhvr>
                                        <p:cTn id="118" dur="1000" fill="hold"/>
                                        <p:tgtEl>
                                          <p:spTgt spid="71"/>
                                        </p:tgtEl>
                                        <p:attrNameLst>
                                          <p:attrName>ppt_x</p:attrName>
                                        </p:attrNameLst>
                                      </p:cBhvr>
                                      <p:tavLst>
                                        <p:tav tm="0">
                                          <p:val>
                                            <p:strVal val="#ppt_x"/>
                                          </p:val>
                                        </p:tav>
                                        <p:tav tm="100000">
                                          <p:val>
                                            <p:strVal val="#ppt_x"/>
                                          </p:val>
                                        </p:tav>
                                      </p:tavLst>
                                    </p:anim>
                                    <p:anim calcmode="lin" valueType="num">
                                      <p:cBhvr>
                                        <p:cTn id="119" dur="1000" fill="hold"/>
                                        <p:tgtEl>
                                          <p:spTgt spid="71"/>
                                        </p:tgtEl>
                                        <p:attrNameLst>
                                          <p:attrName>ppt_y</p:attrName>
                                        </p:attrNameLst>
                                      </p:cBhvr>
                                      <p:tavLst>
                                        <p:tav tm="0">
                                          <p:val>
                                            <p:strVal val="#ppt_y-.1"/>
                                          </p:val>
                                        </p:tav>
                                        <p:tav tm="100000">
                                          <p:val>
                                            <p:strVal val="#ppt_y"/>
                                          </p:val>
                                        </p:tav>
                                      </p:tavLst>
                                    </p:anim>
                                  </p:childTnLst>
                                </p:cTn>
                              </p:par>
                              <p:par>
                                <p:cTn id="120" presetID="47" presetClass="entr" presetSubtype="0" fill="hold" grpId="0" nodeType="withEffect">
                                  <p:stCondLst>
                                    <p:cond delay="0"/>
                                  </p:stCondLst>
                                  <p:childTnLst>
                                    <p:set>
                                      <p:cBhvr>
                                        <p:cTn id="121" dur="1" fill="hold">
                                          <p:stCondLst>
                                            <p:cond delay="0"/>
                                          </p:stCondLst>
                                        </p:cTn>
                                        <p:tgtEl>
                                          <p:spTgt spid="93"/>
                                        </p:tgtEl>
                                        <p:attrNameLst>
                                          <p:attrName>style.visibility</p:attrName>
                                        </p:attrNameLst>
                                      </p:cBhvr>
                                      <p:to>
                                        <p:strVal val="visible"/>
                                      </p:to>
                                    </p:set>
                                    <p:animEffect transition="in" filter="fade">
                                      <p:cBhvr>
                                        <p:cTn id="122" dur="1000"/>
                                        <p:tgtEl>
                                          <p:spTgt spid="93"/>
                                        </p:tgtEl>
                                      </p:cBhvr>
                                    </p:animEffect>
                                    <p:anim calcmode="lin" valueType="num">
                                      <p:cBhvr>
                                        <p:cTn id="123" dur="1000" fill="hold"/>
                                        <p:tgtEl>
                                          <p:spTgt spid="93"/>
                                        </p:tgtEl>
                                        <p:attrNameLst>
                                          <p:attrName>ppt_x</p:attrName>
                                        </p:attrNameLst>
                                      </p:cBhvr>
                                      <p:tavLst>
                                        <p:tav tm="0">
                                          <p:val>
                                            <p:strVal val="#ppt_x"/>
                                          </p:val>
                                        </p:tav>
                                        <p:tav tm="100000">
                                          <p:val>
                                            <p:strVal val="#ppt_x"/>
                                          </p:val>
                                        </p:tav>
                                      </p:tavLst>
                                    </p:anim>
                                    <p:anim calcmode="lin" valueType="num">
                                      <p:cBhvr>
                                        <p:cTn id="124" dur="1000" fill="hold"/>
                                        <p:tgtEl>
                                          <p:spTgt spid="93"/>
                                        </p:tgtEl>
                                        <p:attrNameLst>
                                          <p:attrName>ppt_y</p:attrName>
                                        </p:attrNameLst>
                                      </p:cBhvr>
                                      <p:tavLst>
                                        <p:tav tm="0">
                                          <p:val>
                                            <p:strVal val="#ppt_y-.1"/>
                                          </p:val>
                                        </p:tav>
                                        <p:tav tm="100000">
                                          <p:val>
                                            <p:strVal val="#ppt_y"/>
                                          </p:val>
                                        </p:tav>
                                      </p:tavLst>
                                    </p:anim>
                                  </p:childTnLst>
                                </p:cTn>
                              </p:par>
                              <p:par>
                                <p:cTn id="125" presetID="47" presetClass="entr" presetSubtype="0" fill="hold" grpId="0" nodeType="withEffect">
                                  <p:stCondLst>
                                    <p:cond delay="0"/>
                                  </p:stCondLst>
                                  <p:childTnLst>
                                    <p:set>
                                      <p:cBhvr>
                                        <p:cTn id="126" dur="1" fill="hold">
                                          <p:stCondLst>
                                            <p:cond delay="0"/>
                                          </p:stCondLst>
                                        </p:cTn>
                                        <p:tgtEl>
                                          <p:spTgt spid="122"/>
                                        </p:tgtEl>
                                        <p:attrNameLst>
                                          <p:attrName>style.visibility</p:attrName>
                                        </p:attrNameLst>
                                      </p:cBhvr>
                                      <p:to>
                                        <p:strVal val="visible"/>
                                      </p:to>
                                    </p:set>
                                    <p:animEffect transition="in" filter="fade">
                                      <p:cBhvr>
                                        <p:cTn id="127" dur="1000"/>
                                        <p:tgtEl>
                                          <p:spTgt spid="122"/>
                                        </p:tgtEl>
                                      </p:cBhvr>
                                    </p:animEffect>
                                    <p:anim calcmode="lin" valueType="num">
                                      <p:cBhvr>
                                        <p:cTn id="128" dur="1000" fill="hold"/>
                                        <p:tgtEl>
                                          <p:spTgt spid="122"/>
                                        </p:tgtEl>
                                        <p:attrNameLst>
                                          <p:attrName>ppt_x</p:attrName>
                                        </p:attrNameLst>
                                      </p:cBhvr>
                                      <p:tavLst>
                                        <p:tav tm="0">
                                          <p:val>
                                            <p:strVal val="#ppt_x"/>
                                          </p:val>
                                        </p:tav>
                                        <p:tav tm="100000">
                                          <p:val>
                                            <p:strVal val="#ppt_x"/>
                                          </p:val>
                                        </p:tav>
                                      </p:tavLst>
                                    </p:anim>
                                    <p:anim calcmode="lin" valueType="num">
                                      <p:cBhvr>
                                        <p:cTn id="129" dur="1000" fill="hold"/>
                                        <p:tgtEl>
                                          <p:spTgt spid="122"/>
                                        </p:tgtEl>
                                        <p:attrNameLst>
                                          <p:attrName>ppt_y</p:attrName>
                                        </p:attrNameLst>
                                      </p:cBhvr>
                                      <p:tavLst>
                                        <p:tav tm="0">
                                          <p:val>
                                            <p:strVal val="#ppt_y-.1"/>
                                          </p:val>
                                        </p:tav>
                                        <p:tav tm="100000">
                                          <p:val>
                                            <p:strVal val="#ppt_y"/>
                                          </p:val>
                                        </p:tav>
                                      </p:tavLst>
                                    </p:anim>
                                  </p:childTnLst>
                                </p:cTn>
                              </p:par>
                              <p:par>
                                <p:cTn id="130" presetID="47" presetClass="entr" presetSubtype="0" fill="hold" grpId="0" nodeType="withEffect">
                                  <p:stCondLst>
                                    <p:cond delay="0"/>
                                  </p:stCondLst>
                                  <p:childTnLst>
                                    <p:set>
                                      <p:cBhvr>
                                        <p:cTn id="131" dur="1" fill="hold">
                                          <p:stCondLst>
                                            <p:cond delay="0"/>
                                          </p:stCondLst>
                                        </p:cTn>
                                        <p:tgtEl>
                                          <p:spTgt spid="123"/>
                                        </p:tgtEl>
                                        <p:attrNameLst>
                                          <p:attrName>style.visibility</p:attrName>
                                        </p:attrNameLst>
                                      </p:cBhvr>
                                      <p:to>
                                        <p:strVal val="visible"/>
                                      </p:to>
                                    </p:set>
                                    <p:animEffect transition="in" filter="fade">
                                      <p:cBhvr>
                                        <p:cTn id="132" dur="1000"/>
                                        <p:tgtEl>
                                          <p:spTgt spid="123"/>
                                        </p:tgtEl>
                                      </p:cBhvr>
                                    </p:animEffect>
                                    <p:anim calcmode="lin" valueType="num">
                                      <p:cBhvr>
                                        <p:cTn id="133" dur="1000" fill="hold"/>
                                        <p:tgtEl>
                                          <p:spTgt spid="123"/>
                                        </p:tgtEl>
                                        <p:attrNameLst>
                                          <p:attrName>ppt_x</p:attrName>
                                        </p:attrNameLst>
                                      </p:cBhvr>
                                      <p:tavLst>
                                        <p:tav tm="0">
                                          <p:val>
                                            <p:strVal val="#ppt_x"/>
                                          </p:val>
                                        </p:tav>
                                        <p:tav tm="100000">
                                          <p:val>
                                            <p:strVal val="#ppt_x"/>
                                          </p:val>
                                        </p:tav>
                                      </p:tavLst>
                                    </p:anim>
                                    <p:anim calcmode="lin" valueType="num">
                                      <p:cBhvr>
                                        <p:cTn id="134" dur="1000" fill="hold"/>
                                        <p:tgtEl>
                                          <p:spTgt spid="123"/>
                                        </p:tgtEl>
                                        <p:attrNameLst>
                                          <p:attrName>ppt_y</p:attrName>
                                        </p:attrNameLst>
                                      </p:cBhvr>
                                      <p:tavLst>
                                        <p:tav tm="0">
                                          <p:val>
                                            <p:strVal val="#ppt_y-.1"/>
                                          </p:val>
                                        </p:tav>
                                        <p:tav tm="100000">
                                          <p:val>
                                            <p:strVal val="#ppt_y"/>
                                          </p:val>
                                        </p:tav>
                                      </p:tavLst>
                                    </p:anim>
                                  </p:childTnLst>
                                </p:cTn>
                              </p:par>
                              <p:par>
                                <p:cTn id="135" presetID="47" presetClass="entr" presetSubtype="0" fill="hold" grpId="0" nodeType="withEffect">
                                  <p:stCondLst>
                                    <p:cond delay="0"/>
                                  </p:stCondLst>
                                  <p:childTnLst>
                                    <p:set>
                                      <p:cBhvr>
                                        <p:cTn id="136" dur="1" fill="hold">
                                          <p:stCondLst>
                                            <p:cond delay="0"/>
                                          </p:stCondLst>
                                        </p:cTn>
                                        <p:tgtEl>
                                          <p:spTgt spid="124"/>
                                        </p:tgtEl>
                                        <p:attrNameLst>
                                          <p:attrName>style.visibility</p:attrName>
                                        </p:attrNameLst>
                                      </p:cBhvr>
                                      <p:to>
                                        <p:strVal val="visible"/>
                                      </p:to>
                                    </p:set>
                                    <p:animEffect transition="in" filter="fade">
                                      <p:cBhvr>
                                        <p:cTn id="137" dur="1000"/>
                                        <p:tgtEl>
                                          <p:spTgt spid="124"/>
                                        </p:tgtEl>
                                      </p:cBhvr>
                                    </p:animEffect>
                                    <p:anim calcmode="lin" valueType="num">
                                      <p:cBhvr>
                                        <p:cTn id="138" dur="1000" fill="hold"/>
                                        <p:tgtEl>
                                          <p:spTgt spid="124"/>
                                        </p:tgtEl>
                                        <p:attrNameLst>
                                          <p:attrName>ppt_x</p:attrName>
                                        </p:attrNameLst>
                                      </p:cBhvr>
                                      <p:tavLst>
                                        <p:tav tm="0">
                                          <p:val>
                                            <p:strVal val="#ppt_x"/>
                                          </p:val>
                                        </p:tav>
                                        <p:tav tm="100000">
                                          <p:val>
                                            <p:strVal val="#ppt_x"/>
                                          </p:val>
                                        </p:tav>
                                      </p:tavLst>
                                    </p:anim>
                                    <p:anim calcmode="lin" valueType="num">
                                      <p:cBhvr>
                                        <p:cTn id="139" dur="1000" fill="hold"/>
                                        <p:tgtEl>
                                          <p:spTgt spid="124"/>
                                        </p:tgtEl>
                                        <p:attrNameLst>
                                          <p:attrName>ppt_y</p:attrName>
                                        </p:attrNameLst>
                                      </p:cBhvr>
                                      <p:tavLst>
                                        <p:tav tm="0">
                                          <p:val>
                                            <p:strVal val="#ppt_y-.1"/>
                                          </p:val>
                                        </p:tav>
                                        <p:tav tm="100000">
                                          <p:val>
                                            <p:strVal val="#ppt_y"/>
                                          </p:val>
                                        </p:tav>
                                      </p:tavLst>
                                    </p:anim>
                                  </p:childTnLst>
                                </p:cTn>
                              </p:par>
                              <p:par>
                                <p:cTn id="140" presetID="47" presetClass="entr" presetSubtype="0" fill="hold" nodeType="withEffect">
                                  <p:stCondLst>
                                    <p:cond delay="0"/>
                                  </p:stCondLst>
                                  <p:childTnLst>
                                    <p:set>
                                      <p:cBhvr>
                                        <p:cTn id="141" dur="1" fill="hold">
                                          <p:stCondLst>
                                            <p:cond delay="0"/>
                                          </p:stCondLst>
                                        </p:cTn>
                                        <p:tgtEl>
                                          <p:spTgt spid="92"/>
                                        </p:tgtEl>
                                        <p:attrNameLst>
                                          <p:attrName>style.visibility</p:attrName>
                                        </p:attrNameLst>
                                      </p:cBhvr>
                                      <p:to>
                                        <p:strVal val="visible"/>
                                      </p:to>
                                    </p:set>
                                    <p:animEffect transition="in" filter="fade">
                                      <p:cBhvr>
                                        <p:cTn id="142" dur="1000"/>
                                        <p:tgtEl>
                                          <p:spTgt spid="92"/>
                                        </p:tgtEl>
                                      </p:cBhvr>
                                    </p:animEffect>
                                    <p:anim calcmode="lin" valueType="num">
                                      <p:cBhvr>
                                        <p:cTn id="143" dur="1000" fill="hold"/>
                                        <p:tgtEl>
                                          <p:spTgt spid="92"/>
                                        </p:tgtEl>
                                        <p:attrNameLst>
                                          <p:attrName>ppt_x</p:attrName>
                                        </p:attrNameLst>
                                      </p:cBhvr>
                                      <p:tavLst>
                                        <p:tav tm="0">
                                          <p:val>
                                            <p:strVal val="#ppt_x"/>
                                          </p:val>
                                        </p:tav>
                                        <p:tav tm="100000">
                                          <p:val>
                                            <p:strVal val="#ppt_x"/>
                                          </p:val>
                                        </p:tav>
                                      </p:tavLst>
                                    </p:anim>
                                    <p:anim calcmode="lin" valueType="num">
                                      <p:cBhvr>
                                        <p:cTn id="144" dur="1000" fill="hold"/>
                                        <p:tgtEl>
                                          <p:spTgt spid="92"/>
                                        </p:tgtEl>
                                        <p:attrNameLst>
                                          <p:attrName>ppt_y</p:attrName>
                                        </p:attrNameLst>
                                      </p:cBhvr>
                                      <p:tavLst>
                                        <p:tav tm="0">
                                          <p:val>
                                            <p:strVal val="#ppt_y-.1"/>
                                          </p:val>
                                        </p:tav>
                                        <p:tav tm="100000">
                                          <p:val>
                                            <p:strVal val="#ppt_y"/>
                                          </p:val>
                                        </p:tav>
                                      </p:tavLst>
                                    </p:anim>
                                  </p:childTnLst>
                                </p:cTn>
                              </p:par>
                              <p:par>
                                <p:cTn id="145" presetID="47" presetClass="entr" presetSubtype="0" fill="hold" nodeType="withEffect">
                                  <p:stCondLst>
                                    <p:cond delay="0"/>
                                  </p:stCondLst>
                                  <p:childTnLst>
                                    <p:set>
                                      <p:cBhvr>
                                        <p:cTn id="146" dur="1" fill="hold">
                                          <p:stCondLst>
                                            <p:cond delay="0"/>
                                          </p:stCondLst>
                                        </p:cTn>
                                        <p:tgtEl>
                                          <p:spTgt spid="70"/>
                                        </p:tgtEl>
                                        <p:attrNameLst>
                                          <p:attrName>style.visibility</p:attrName>
                                        </p:attrNameLst>
                                      </p:cBhvr>
                                      <p:to>
                                        <p:strVal val="visible"/>
                                      </p:to>
                                    </p:set>
                                    <p:animEffect transition="in" filter="fade">
                                      <p:cBhvr>
                                        <p:cTn id="147" dur="1000"/>
                                        <p:tgtEl>
                                          <p:spTgt spid="70"/>
                                        </p:tgtEl>
                                      </p:cBhvr>
                                    </p:animEffect>
                                    <p:anim calcmode="lin" valueType="num">
                                      <p:cBhvr>
                                        <p:cTn id="148" dur="1000" fill="hold"/>
                                        <p:tgtEl>
                                          <p:spTgt spid="70"/>
                                        </p:tgtEl>
                                        <p:attrNameLst>
                                          <p:attrName>ppt_x</p:attrName>
                                        </p:attrNameLst>
                                      </p:cBhvr>
                                      <p:tavLst>
                                        <p:tav tm="0">
                                          <p:val>
                                            <p:strVal val="#ppt_x"/>
                                          </p:val>
                                        </p:tav>
                                        <p:tav tm="100000">
                                          <p:val>
                                            <p:strVal val="#ppt_x"/>
                                          </p:val>
                                        </p:tav>
                                      </p:tavLst>
                                    </p:anim>
                                    <p:anim calcmode="lin" valueType="num">
                                      <p:cBhvr>
                                        <p:cTn id="149" dur="1000" fill="hold"/>
                                        <p:tgtEl>
                                          <p:spTgt spid="70"/>
                                        </p:tgtEl>
                                        <p:attrNameLst>
                                          <p:attrName>ppt_y</p:attrName>
                                        </p:attrNameLst>
                                      </p:cBhvr>
                                      <p:tavLst>
                                        <p:tav tm="0">
                                          <p:val>
                                            <p:strVal val="#ppt_y-.1"/>
                                          </p:val>
                                        </p:tav>
                                        <p:tav tm="100000">
                                          <p:val>
                                            <p:strVal val="#ppt_y"/>
                                          </p:val>
                                        </p:tav>
                                      </p:tavLst>
                                    </p:anim>
                                  </p:childTnLst>
                                </p:cTn>
                              </p:par>
                              <p:par>
                                <p:cTn id="150" presetID="47" presetClass="entr" presetSubtype="0" fill="hold" nodeType="withEffect">
                                  <p:stCondLst>
                                    <p:cond delay="0"/>
                                  </p:stCondLst>
                                  <p:childTnLst>
                                    <p:set>
                                      <p:cBhvr>
                                        <p:cTn id="151" dur="1" fill="hold">
                                          <p:stCondLst>
                                            <p:cond delay="0"/>
                                          </p:stCondLst>
                                        </p:cTn>
                                        <p:tgtEl>
                                          <p:spTgt spid="61"/>
                                        </p:tgtEl>
                                        <p:attrNameLst>
                                          <p:attrName>style.visibility</p:attrName>
                                        </p:attrNameLst>
                                      </p:cBhvr>
                                      <p:to>
                                        <p:strVal val="visible"/>
                                      </p:to>
                                    </p:set>
                                    <p:animEffect transition="in" filter="fade">
                                      <p:cBhvr>
                                        <p:cTn id="152" dur="1000"/>
                                        <p:tgtEl>
                                          <p:spTgt spid="61"/>
                                        </p:tgtEl>
                                      </p:cBhvr>
                                    </p:animEffect>
                                    <p:anim calcmode="lin" valueType="num">
                                      <p:cBhvr>
                                        <p:cTn id="153" dur="1000" fill="hold"/>
                                        <p:tgtEl>
                                          <p:spTgt spid="61"/>
                                        </p:tgtEl>
                                        <p:attrNameLst>
                                          <p:attrName>ppt_x</p:attrName>
                                        </p:attrNameLst>
                                      </p:cBhvr>
                                      <p:tavLst>
                                        <p:tav tm="0">
                                          <p:val>
                                            <p:strVal val="#ppt_x"/>
                                          </p:val>
                                        </p:tav>
                                        <p:tav tm="100000">
                                          <p:val>
                                            <p:strVal val="#ppt_x"/>
                                          </p:val>
                                        </p:tav>
                                      </p:tavLst>
                                    </p:anim>
                                    <p:anim calcmode="lin" valueType="num">
                                      <p:cBhvr>
                                        <p:cTn id="154"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2" grpId="0" animBg="1"/>
      <p:bldP spid="54" grpId="0" animBg="1"/>
      <p:bldP spid="57" grpId="0" animBg="1"/>
      <p:bldP spid="62" grpId="0" animBg="1"/>
      <p:bldP spid="71" grpId="0" animBg="1"/>
      <p:bldP spid="93" grpId="0" animBg="1"/>
      <p:bldP spid="118" grpId="0"/>
      <p:bldP spid="119" grpId="0"/>
      <p:bldP spid="120" grpId="0"/>
      <p:bldP spid="121" grpId="0"/>
      <p:bldP spid="122" grpId="0"/>
      <p:bldP spid="123" grpId="0"/>
      <p:bldP spid="1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6"/>
          <p:cNvGrpSpPr/>
          <p:nvPr/>
        </p:nvGrpSpPr>
        <p:grpSpPr>
          <a:xfrm>
            <a:off x="1467690" y="1585577"/>
            <a:ext cx="2744168" cy="2139757"/>
            <a:chOff x="1244845" y="-456325"/>
            <a:chExt cx="2058394" cy="1652113"/>
          </a:xfrm>
        </p:grpSpPr>
        <p:sp>
          <p:nvSpPr>
            <p:cNvPr id="7" name="TextBox 6"/>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全球化业务</a:t>
              </a:r>
              <a:endParaRPr lang="en-US" sz="1600" b="1" dirty="0">
                <a:solidFill>
                  <a:schemeClr val="tx1">
                    <a:lumMod val="75000"/>
                    <a:lumOff val="25000"/>
                  </a:schemeClr>
                </a:solidFill>
                <a:latin typeface="+mn-ea"/>
              </a:endParaRPr>
            </a:p>
          </p:txBody>
        </p:sp>
        <p:sp>
          <p:nvSpPr>
            <p:cNvPr id="8" name="TextBox 7"/>
            <p:cNvSpPr txBox="1"/>
            <p:nvPr/>
          </p:nvSpPr>
          <p:spPr>
            <a:xfrm>
              <a:off x="1244845" y="530409"/>
              <a:ext cx="2058394" cy="665379"/>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25" name="Oval 24"/>
            <p:cNvSpPr/>
            <p:nvPr/>
          </p:nvSpPr>
          <p:spPr>
            <a:xfrm>
              <a:off x="1912144" y="-456325"/>
              <a:ext cx="723797" cy="723795"/>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38" name="Group 26"/>
          <p:cNvGrpSpPr/>
          <p:nvPr/>
        </p:nvGrpSpPr>
        <p:grpSpPr>
          <a:xfrm>
            <a:off x="4733094" y="1585577"/>
            <a:ext cx="2744168" cy="2139757"/>
            <a:chOff x="1244845" y="-456325"/>
            <a:chExt cx="2058394" cy="1652112"/>
          </a:xfrm>
        </p:grpSpPr>
        <p:sp>
          <p:nvSpPr>
            <p:cNvPr id="43" name="TextBox 42"/>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市场规划</a:t>
              </a:r>
              <a:endParaRPr lang="en-US" sz="1600" b="1" dirty="0">
                <a:solidFill>
                  <a:schemeClr val="tx1">
                    <a:lumMod val="75000"/>
                    <a:lumOff val="25000"/>
                  </a:schemeClr>
                </a:solidFill>
                <a:latin typeface="+mn-ea"/>
              </a:endParaRPr>
            </a:p>
          </p:txBody>
        </p:sp>
        <p:sp>
          <p:nvSpPr>
            <p:cNvPr id="48" name="TextBox 47"/>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3" name="Oval 52"/>
            <p:cNvSpPr/>
            <p:nvPr/>
          </p:nvSpPr>
          <p:spPr>
            <a:xfrm>
              <a:off x="1912144" y="-45632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55" name="Group 26"/>
          <p:cNvGrpSpPr/>
          <p:nvPr/>
        </p:nvGrpSpPr>
        <p:grpSpPr>
          <a:xfrm>
            <a:off x="7998497" y="1585577"/>
            <a:ext cx="2744168" cy="2139757"/>
            <a:chOff x="1244845" y="-456325"/>
            <a:chExt cx="2058394" cy="1652112"/>
          </a:xfrm>
        </p:grpSpPr>
        <p:sp>
          <p:nvSpPr>
            <p:cNvPr id="56" name="TextBox 55"/>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创意解决方案</a:t>
              </a:r>
              <a:endParaRPr lang="en-US" sz="1600" b="1" dirty="0">
                <a:solidFill>
                  <a:schemeClr val="tx1">
                    <a:lumMod val="75000"/>
                    <a:lumOff val="25000"/>
                  </a:schemeClr>
                </a:solidFill>
                <a:latin typeface="+mn-ea"/>
              </a:endParaRPr>
            </a:p>
          </p:txBody>
        </p:sp>
        <p:sp>
          <p:nvSpPr>
            <p:cNvPr id="57" name="TextBox 56"/>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8" name="Oval 57"/>
            <p:cNvSpPr/>
            <p:nvPr/>
          </p:nvSpPr>
          <p:spPr>
            <a:xfrm>
              <a:off x="1912144" y="-45632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300" dirty="0">
                <a:latin typeface="+mn-ea"/>
              </a:endParaRPr>
            </a:p>
          </p:txBody>
        </p:sp>
      </p:grpSp>
      <p:grpSp>
        <p:nvGrpSpPr>
          <p:cNvPr id="60" name="Group 26"/>
          <p:cNvGrpSpPr/>
          <p:nvPr/>
        </p:nvGrpSpPr>
        <p:grpSpPr>
          <a:xfrm>
            <a:off x="1467690" y="3969295"/>
            <a:ext cx="2744168" cy="2139757"/>
            <a:chOff x="1244845" y="-456325"/>
            <a:chExt cx="2058394" cy="1652112"/>
          </a:xfrm>
        </p:grpSpPr>
        <p:sp>
          <p:nvSpPr>
            <p:cNvPr id="61" name="TextBox 60"/>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市场调研</a:t>
              </a:r>
              <a:endParaRPr lang="en-US" sz="1600" b="1" dirty="0">
                <a:solidFill>
                  <a:schemeClr val="tx1">
                    <a:lumMod val="75000"/>
                    <a:lumOff val="25000"/>
                  </a:schemeClr>
                </a:solidFill>
                <a:latin typeface="+mn-ea"/>
              </a:endParaRPr>
            </a:p>
          </p:txBody>
        </p:sp>
        <p:sp>
          <p:nvSpPr>
            <p:cNvPr id="62" name="TextBox 61"/>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63" name="Oval 62"/>
            <p:cNvSpPr/>
            <p:nvPr/>
          </p:nvSpPr>
          <p:spPr>
            <a:xfrm>
              <a:off x="1912144" y="-456325"/>
              <a:ext cx="723797" cy="723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65" name="Group 26"/>
          <p:cNvGrpSpPr/>
          <p:nvPr/>
        </p:nvGrpSpPr>
        <p:grpSpPr>
          <a:xfrm>
            <a:off x="4733094" y="3969295"/>
            <a:ext cx="2744168" cy="2139757"/>
            <a:chOff x="1244845" y="-456325"/>
            <a:chExt cx="2058394" cy="1652112"/>
          </a:xfrm>
        </p:grpSpPr>
        <p:sp>
          <p:nvSpPr>
            <p:cNvPr id="66" name="TextBox 65"/>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常规技术支持</a:t>
              </a:r>
              <a:endParaRPr lang="en-US" sz="1600" b="1" dirty="0">
                <a:solidFill>
                  <a:schemeClr val="tx1">
                    <a:lumMod val="75000"/>
                    <a:lumOff val="25000"/>
                  </a:schemeClr>
                </a:solidFill>
                <a:latin typeface="+mn-ea"/>
              </a:endParaRPr>
            </a:p>
          </p:txBody>
        </p:sp>
        <p:sp>
          <p:nvSpPr>
            <p:cNvPr id="67" name="TextBox 66"/>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68" name="Oval 67"/>
            <p:cNvSpPr/>
            <p:nvPr/>
          </p:nvSpPr>
          <p:spPr>
            <a:xfrm>
              <a:off x="1912144" y="-456325"/>
              <a:ext cx="723797" cy="723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70" name="Group 26"/>
          <p:cNvGrpSpPr/>
          <p:nvPr/>
        </p:nvGrpSpPr>
        <p:grpSpPr>
          <a:xfrm>
            <a:off x="7998497" y="3969295"/>
            <a:ext cx="2744168" cy="2139757"/>
            <a:chOff x="1244845" y="-456325"/>
            <a:chExt cx="2058394" cy="1652112"/>
          </a:xfrm>
        </p:grpSpPr>
        <p:sp>
          <p:nvSpPr>
            <p:cNvPr id="71" name="TextBox 70"/>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产品开发管理</a:t>
              </a:r>
              <a:endParaRPr lang="en-US" sz="1600" b="1" dirty="0">
                <a:solidFill>
                  <a:schemeClr val="tx1">
                    <a:lumMod val="75000"/>
                    <a:lumOff val="25000"/>
                  </a:schemeClr>
                </a:solidFill>
                <a:latin typeface="+mn-ea"/>
              </a:endParaRPr>
            </a:p>
          </p:txBody>
        </p:sp>
        <p:sp>
          <p:nvSpPr>
            <p:cNvPr id="72" name="TextBox 71"/>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73" name="Oval 72"/>
            <p:cNvSpPr/>
            <p:nvPr/>
          </p:nvSpPr>
          <p:spPr>
            <a:xfrm>
              <a:off x="1912144" y="-456325"/>
              <a:ext cx="723797" cy="723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sp>
        <p:nvSpPr>
          <p:cNvPr id="29" name="Freeform 139"/>
          <p:cNvSpPr/>
          <p:nvPr/>
        </p:nvSpPr>
        <p:spPr bwMode="auto">
          <a:xfrm>
            <a:off x="9117671" y="1862734"/>
            <a:ext cx="505818" cy="383117"/>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0" name="Freeform 143"/>
          <p:cNvSpPr>
            <a:spLocks noEditPoints="1"/>
          </p:cNvSpPr>
          <p:nvPr/>
        </p:nvSpPr>
        <p:spPr bwMode="auto">
          <a:xfrm>
            <a:off x="2598506" y="1832041"/>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1" name="Freeform 144"/>
          <p:cNvSpPr/>
          <p:nvPr/>
        </p:nvSpPr>
        <p:spPr bwMode="auto">
          <a:xfrm>
            <a:off x="5898830" y="4208319"/>
            <a:ext cx="412697" cy="446617"/>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2" name="Freeform 149"/>
          <p:cNvSpPr/>
          <p:nvPr/>
        </p:nvSpPr>
        <p:spPr bwMode="auto">
          <a:xfrm>
            <a:off x="9152593" y="4232070"/>
            <a:ext cx="435977" cy="42756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3" name="Freeform 150"/>
          <p:cNvSpPr>
            <a:spLocks noEditPoints="1"/>
          </p:cNvSpPr>
          <p:nvPr/>
        </p:nvSpPr>
        <p:spPr bwMode="auto">
          <a:xfrm>
            <a:off x="2648241" y="4185033"/>
            <a:ext cx="383067" cy="493184"/>
          </a:xfrm>
          <a:custGeom>
            <a:avLst/>
            <a:gdLst>
              <a:gd name="T0" fmla="*/ 62 w 125"/>
              <a:gd name="T1" fmla="*/ 0 h 160"/>
              <a:gd name="T2" fmla="*/ 0 w 125"/>
              <a:gd name="T3" fmla="*/ 63 h 160"/>
              <a:gd name="T4" fmla="*/ 62 w 125"/>
              <a:gd name="T5" fmla="*/ 160 h 160"/>
              <a:gd name="T6" fmla="*/ 125 w 125"/>
              <a:gd name="T7" fmla="*/ 63 h 160"/>
              <a:gd name="T8" fmla="*/ 62 w 125"/>
              <a:gd name="T9" fmla="*/ 0 h 160"/>
              <a:gd name="T10" fmla="*/ 62 w 125"/>
              <a:gd name="T11" fmla="*/ 105 h 160"/>
              <a:gd name="T12" fmla="*/ 17 w 125"/>
              <a:gd name="T13" fmla="*/ 61 h 160"/>
              <a:gd name="T14" fmla="*/ 62 w 125"/>
              <a:gd name="T15" fmla="*/ 18 h 160"/>
              <a:gd name="T16" fmla="*/ 107 w 125"/>
              <a:gd name="T17" fmla="*/ 61 h 160"/>
              <a:gd name="T18" fmla="*/ 62 w 125"/>
              <a:gd name="T19" fmla="*/ 10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60">
                <a:moveTo>
                  <a:pt x="62" y="0"/>
                </a:moveTo>
                <a:cubicBezTo>
                  <a:pt x="28" y="0"/>
                  <a:pt x="0" y="28"/>
                  <a:pt x="0" y="63"/>
                </a:cubicBezTo>
                <a:cubicBezTo>
                  <a:pt x="0" y="97"/>
                  <a:pt x="48" y="160"/>
                  <a:pt x="62" y="160"/>
                </a:cubicBezTo>
                <a:cubicBezTo>
                  <a:pt x="79" y="160"/>
                  <a:pt x="125" y="97"/>
                  <a:pt x="125" y="63"/>
                </a:cubicBezTo>
                <a:cubicBezTo>
                  <a:pt x="125" y="28"/>
                  <a:pt x="97" y="0"/>
                  <a:pt x="62" y="0"/>
                </a:cubicBezTo>
                <a:close/>
                <a:moveTo>
                  <a:pt x="62" y="105"/>
                </a:moveTo>
                <a:cubicBezTo>
                  <a:pt x="37" y="105"/>
                  <a:pt x="17" y="86"/>
                  <a:pt x="17" y="61"/>
                </a:cubicBezTo>
                <a:cubicBezTo>
                  <a:pt x="17" y="37"/>
                  <a:pt x="37" y="18"/>
                  <a:pt x="62" y="18"/>
                </a:cubicBezTo>
                <a:cubicBezTo>
                  <a:pt x="87" y="18"/>
                  <a:pt x="107" y="37"/>
                  <a:pt x="107" y="61"/>
                </a:cubicBezTo>
                <a:cubicBezTo>
                  <a:pt x="107" y="86"/>
                  <a:pt x="87" y="105"/>
                  <a:pt x="62" y="10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4" name="Freeform 160"/>
          <p:cNvSpPr/>
          <p:nvPr/>
        </p:nvSpPr>
        <p:spPr bwMode="auto">
          <a:xfrm>
            <a:off x="5854385" y="1894484"/>
            <a:ext cx="501585" cy="319617"/>
          </a:xfrm>
          <a:custGeom>
            <a:avLst/>
            <a:gdLst>
              <a:gd name="T0" fmla="*/ 163 w 163"/>
              <a:gd name="T1" fmla="*/ 70 h 104"/>
              <a:gd name="T2" fmla="*/ 129 w 163"/>
              <a:gd name="T3" fmla="*/ 37 h 104"/>
              <a:gd name="T4" fmla="*/ 119 w 163"/>
              <a:gd name="T5" fmla="*/ 38 h 104"/>
              <a:gd name="T6" fmla="*/ 77 w 163"/>
              <a:gd name="T7" fmla="*/ 0 h 104"/>
              <a:gd name="T8" fmla="*/ 34 w 163"/>
              <a:gd name="T9" fmla="*/ 42 h 104"/>
              <a:gd name="T10" fmla="*/ 35 w 163"/>
              <a:gd name="T11" fmla="*/ 51 h 104"/>
              <a:gd name="T12" fmla="*/ 27 w 163"/>
              <a:gd name="T13" fmla="*/ 51 h 104"/>
              <a:gd name="T14" fmla="*/ 0 w 163"/>
              <a:gd name="T15" fmla="*/ 77 h 104"/>
              <a:gd name="T16" fmla="*/ 27 w 163"/>
              <a:gd name="T17" fmla="*/ 104 h 104"/>
              <a:gd name="T18" fmla="*/ 132 w 163"/>
              <a:gd name="T19" fmla="*/ 104 h 104"/>
              <a:gd name="T20" fmla="*/ 152 w 163"/>
              <a:gd name="T21" fmla="*/ 95 h 104"/>
              <a:gd name="T22" fmla="*/ 163 w 163"/>
              <a:gd name="T23"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04">
                <a:moveTo>
                  <a:pt x="163" y="70"/>
                </a:moveTo>
                <a:cubicBezTo>
                  <a:pt x="163" y="52"/>
                  <a:pt x="148" y="37"/>
                  <a:pt x="129" y="37"/>
                </a:cubicBezTo>
                <a:cubicBezTo>
                  <a:pt x="126" y="37"/>
                  <a:pt x="122" y="37"/>
                  <a:pt x="119" y="38"/>
                </a:cubicBezTo>
                <a:cubicBezTo>
                  <a:pt x="117" y="17"/>
                  <a:pt x="99" y="0"/>
                  <a:pt x="77" y="0"/>
                </a:cubicBezTo>
                <a:cubicBezTo>
                  <a:pt x="53" y="0"/>
                  <a:pt x="34" y="19"/>
                  <a:pt x="34" y="42"/>
                </a:cubicBezTo>
                <a:cubicBezTo>
                  <a:pt x="34" y="45"/>
                  <a:pt x="34" y="48"/>
                  <a:pt x="35" y="51"/>
                </a:cubicBezTo>
                <a:cubicBezTo>
                  <a:pt x="27" y="51"/>
                  <a:pt x="27" y="51"/>
                  <a:pt x="27" y="51"/>
                </a:cubicBezTo>
                <a:cubicBezTo>
                  <a:pt x="12" y="51"/>
                  <a:pt x="0" y="63"/>
                  <a:pt x="0" y="77"/>
                </a:cubicBezTo>
                <a:cubicBezTo>
                  <a:pt x="0" y="92"/>
                  <a:pt x="12" y="104"/>
                  <a:pt x="27" y="104"/>
                </a:cubicBezTo>
                <a:cubicBezTo>
                  <a:pt x="132" y="104"/>
                  <a:pt x="132" y="104"/>
                  <a:pt x="132" y="104"/>
                </a:cubicBezTo>
                <a:cubicBezTo>
                  <a:pt x="140" y="104"/>
                  <a:pt x="147" y="100"/>
                  <a:pt x="152" y="95"/>
                </a:cubicBezTo>
                <a:cubicBezTo>
                  <a:pt x="159" y="89"/>
                  <a:pt x="163" y="80"/>
                  <a:pt x="163" y="7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fill="hold"/>
                                        <p:tgtEl>
                                          <p:spTgt spid="38"/>
                                        </p:tgtEl>
                                        <p:attrNameLst>
                                          <p:attrName>ppt_x</p:attrName>
                                        </p:attrNameLst>
                                      </p:cBhvr>
                                      <p:tavLst>
                                        <p:tav tm="0">
                                          <p:val>
                                            <p:strVal val="#ppt_x"/>
                                          </p:val>
                                        </p:tav>
                                        <p:tav tm="100000">
                                          <p:val>
                                            <p:strVal val="#ppt_x"/>
                                          </p:val>
                                        </p:tav>
                                      </p:tavLst>
                                    </p:anim>
                                    <p:anim calcmode="lin" valueType="num">
                                      <p:cBhvr additive="base">
                                        <p:cTn id="13" dur="500" fill="hold"/>
                                        <p:tgtEl>
                                          <p:spTgt spid="3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additive="base">
                                        <p:cTn id="17" dur="500" fill="hold"/>
                                        <p:tgtEl>
                                          <p:spTgt spid="55"/>
                                        </p:tgtEl>
                                        <p:attrNameLst>
                                          <p:attrName>ppt_x</p:attrName>
                                        </p:attrNameLst>
                                      </p:cBhvr>
                                      <p:tavLst>
                                        <p:tav tm="0">
                                          <p:val>
                                            <p:strVal val="#ppt_x"/>
                                          </p:val>
                                        </p:tav>
                                        <p:tav tm="100000">
                                          <p:val>
                                            <p:strVal val="#ppt_x"/>
                                          </p:val>
                                        </p:tav>
                                      </p:tavLst>
                                    </p:anim>
                                    <p:anim calcmode="lin" valueType="num">
                                      <p:cBhvr additive="base">
                                        <p:cTn id="18" dur="500" fill="hold"/>
                                        <p:tgtEl>
                                          <p:spTgt spid="5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nodeType="after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additive="base">
                                        <p:cTn id="22" dur="500" fill="hold"/>
                                        <p:tgtEl>
                                          <p:spTgt spid="60"/>
                                        </p:tgtEl>
                                        <p:attrNameLst>
                                          <p:attrName>ppt_x</p:attrName>
                                        </p:attrNameLst>
                                      </p:cBhvr>
                                      <p:tavLst>
                                        <p:tav tm="0">
                                          <p:val>
                                            <p:strVal val="#ppt_x"/>
                                          </p:val>
                                        </p:tav>
                                        <p:tav tm="100000">
                                          <p:val>
                                            <p:strVal val="#ppt_x"/>
                                          </p:val>
                                        </p:tav>
                                      </p:tavLst>
                                    </p:anim>
                                    <p:anim calcmode="lin" valueType="num">
                                      <p:cBhvr additive="base">
                                        <p:cTn id="23" dur="500" fill="hold"/>
                                        <p:tgtEl>
                                          <p:spTgt spid="6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nodeType="after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additive="base">
                                        <p:cTn id="27" dur="500" fill="hold"/>
                                        <p:tgtEl>
                                          <p:spTgt spid="65"/>
                                        </p:tgtEl>
                                        <p:attrNameLst>
                                          <p:attrName>ppt_x</p:attrName>
                                        </p:attrNameLst>
                                      </p:cBhvr>
                                      <p:tavLst>
                                        <p:tav tm="0">
                                          <p:val>
                                            <p:strVal val="#ppt_x"/>
                                          </p:val>
                                        </p:tav>
                                        <p:tav tm="100000">
                                          <p:val>
                                            <p:strVal val="#ppt_x"/>
                                          </p:val>
                                        </p:tav>
                                      </p:tavLst>
                                    </p:anim>
                                    <p:anim calcmode="lin" valueType="num">
                                      <p:cBhvr additive="base">
                                        <p:cTn id="28" dur="500" fill="hold"/>
                                        <p:tgtEl>
                                          <p:spTgt spid="65"/>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accel="50000" decel="50000" fill="hold" nodeType="afterEffect">
                                  <p:stCondLst>
                                    <p:cond delay="0"/>
                                  </p:stCondLst>
                                  <p:childTnLst>
                                    <p:set>
                                      <p:cBhvr>
                                        <p:cTn id="31" dur="1" fill="hold">
                                          <p:stCondLst>
                                            <p:cond delay="0"/>
                                          </p:stCondLst>
                                        </p:cTn>
                                        <p:tgtEl>
                                          <p:spTgt spid="70"/>
                                        </p:tgtEl>
                                        <p:attrNameLst>
                                          <p:attrName>style.visibility</p:attrName>
                                        </p:attrNameLst>
                                      </p:cBhvr>
                                      <p:to>
                                        <p:strVal val="visible"/>
                                      </p:to>
                                    </p:set>
                                    <p:anim calcmode="lin" valueType="num">
                                      <p:cBhvr additive="base">
                                        <p:cTn id="32" dur="500" fill="hold"/>
                                        <p:tgtEl>
                                          <p:spTgt spid="70"/>
                                        </p:tgtEl>
                                        <p:attrNameLst>
                                          <p:attrName>ppt_x</p:attrName>
                                        </p:attrNameLst>
                                      </p:cBhvr>
                                      <p:tavLst>
                                        <p:tav tm="0">
                                          <p:val>
                                            <p:strVal val="#ppt_x"/>
                                          </p:val>
                                        </p:tav>
                                        <p:tav tm="100000">
                                          <p:val>
                                            <p:strVal val="#ppt_x"/>
                                          </p:val>
                                        </p:tav>
                                      </p:tavLst>
                                    </p:anim>
                                    <p:anim calcmode="lin" valueType="num">
                                      <p:cBhvr additive="base">
                                        <p:cTn id="33"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6"/>
          <p:cNvGrpSpPr/>
          <p:nvPr/>
        </p:nvGrpSpPr>
        <p:grpSpPr>
          <a:xfrm>
            <a:off x="1180846" y="1915555"/>
            <a:ext cx="4536817" cy="939997"/>
            <a:chOff x="-2212642" y="210075"/>
            <a:chExt cx="3403056" cy="725775"/>
          </a:xfrm>
        </p:grpSpPr>
        <p:sp>
          <p:nvSpPr>
            <p:cNvPr id="7" name="TextBox 6"/>
            <p:cNvSpPr txBox="1"/>
            <p:nvPr/>
          </p:nvSpPr>
          <p:spPr>
            <a:xfrm>
              <a:off x="-596996" y="210075"/>
              <a:ext cx="913831" cy="225754"/>
            </a:xfrm>
            <a:prstGeom prst="rect">
              <a:avLst/>
            </a:prstGeom>
            <a:noFill/>
          </p:spPr>
          <p:txBody>
            <a:bodyPr wrap="none" lIns="0" tIns="0" rIns="0" bIns="0" rtlCol="0" anchor="ctr">
              <a:spAutoFit/>
            </a:bodyPr>
            <a:lstStyle/>
            <a:p>
              <a:pPr algn="r"/>
              <a:r>
                <a:rPr lang="zh-CN" altLang="en-US" sz="1900" dirty="0">
                  <a:solidFill>
                    <a:schemeClr val="tx1">
                      <a:lumMod val="75000"/>
                      <a:lumOff val="25000"/>
                    </a:schemeClr>
                  </a:solidFill>
                  <a:latin typeface="+mn-ea"/>
                </a:rPr>
                <a:t>全球化业务</a:t>
              </a:r>
              <a:endParaRPr lang="en-US" sz="1900" dirty="0">
                <a:solidFill>
                  <a:schemeClr val="tx1">
                    <a:lumMod val="75000"/>
                    <a:lumOff val="25000"/>
                  </a:schemeClr>
                </a:solidFill>
                <a:latin typeface="+mn-ea"/>
              </a:endParaRPr>
            </a:p>
          </p:txBody>
        </p:sp>
        <p:sp>
          <p:nvSpPr>
            <p:cNvPr id="8" name="TextBox 7"/>
            <p:cNvSpPr txBox="1"/>
            <p:nvPr/>
          </p:nvSpPr>
          <p:spPr>
            <a:xfrm>
              <a:off x="-2212642" y="429400"/>
              <a:ext cx="2621652" cy="344571"/>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25" name="Oval 24"/>
            <p:cNvSpPr/>
            <p:nvPr/>
          </p:nvSpPr>
          <p:spPr>
            <a:xfrm>
              <a:off x="466617" y="212055"/>
              <a:ext cx="723797" cy="723795"/>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700" dirty="0">
                <a:solidFill>
                  <a:schemeClr val="bg1"/>
                </a:solidFill>
                <a:latin typeface="+mn-ea"/>
              </a:endParaRPr>
            </a:p>
          </p:txBody>
        </p:sp>
      </p:grpSp>
      <p:grpSp>
        <p:nvGrpSpPr>
          <p:cNvPr id="5" name="Group 27"/>
          <p:cNvGrpSpPr/>
          <p:nvPr/>
        </p:nvGrpSpPr>
        <p:grpSpPr>
          <a:xfrm>
            <a:off x="1180846" y="3260371"/>
            <a:ext cx="4536817" cy="937436"/>
            <a:chOff x="-2212642" y="212055"/>
            <a:chExt cx="3403056" cy="723795"/>
          </a:xfrm>
        </p:grpSpPr>
        <p:sp>
          <p:nvSpPr>
            <p:cNvPr id="29" name="TextBox 28"/>
            <p:cNvSpPr txBox="1"/>
            <p:nvPr/>
          </p:nvSpPr>
          <p:spPr>
            <a:xfrm>
              <a:off x="-2125698" y="220615"/>
              <a:ext cx="2448830" cy="225753"/>
            </a:xfrm>
            <a:prstGeom prst="rect">
              <a:avLst/>
            </a:prstGeom>
            <a:noFill/>
          </p:spPr>
          <p:txBody>
            <a:bodyPr wrap="square" lIns="0" tIns="0" rIns="0" bIns="0" rtlCol="0" anchor="ctr">
              <a:spAutoFit/>
            </a:bodyPr>
            <a:lstStyle/>
            <a:p>
              <a:pPr algn="r"/>
              <a:r>
                <a:rPr lang="zh-CN" altLang="en-US" sz="1900" dirty="0">
                  <a:solidFill>
                    <a:schemeClr val="tx1">
                      <a:lumMod val="75000"/>
                      <a:lumOff val="25000"/>
                    </a:schemeClr>
                  </a:solidFill>
                  <a:latin typeface="+mn-ea"/>
                </a:rPr>
                <a:t>市场规划</a:t>
              </a:r>
              <a:endParaRPr lang="en-US" sz="1900" dirty="0">
                <a:solidFill>
                  <a:schemeClr val="tx1">
                    <a:lumMod val="75000"/>
                    <a:lumOff val="25000"/>
                  </a:schemeClr>
                </a:solidFill>
                <a:latin typeface="+mn-ea"/>
              </a:endParaRPr>
            </a:p>
          </p:txBody>
        </p:sp>
        <p:sp>
          <p:nvSpPr>
            <p:cNvPr id="30" name="TextBox 29"/>
            <p:cNvSpPr txBox="1"/>
            <p:nvPr/>
          </p:nvSpPr>
          <p:spPr>
            <a:xfrm>
              <a:off x="-2212642" y="432352"/>
              <a:ext cx="2621653" cy="344570"/>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31" name="Oval 30"/>
            <p:cNvSpPr/>
            <p:nvPr/>
          </p:nvSpPr>
          <p:spPr>
            <a:xfrm>
              <a:off x="466617" y="212055"/>
              <a:ext cx="723797" cy="7237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9" name="Group 32"/>
          <p:cNvGrpSpPr/>
          <p:nvPr/>
        </p:nvGrpSpPr>
        <p:grpSpPr>
          <a:xfrm>
            <a:off x="1180845" y="4604533"/>
            <a:ext cx="4536819" cy="937436"/>
            <a:chOff x="-2212643" y="212055"/>
            <a:chExt cx="3403057" cy="723795"/>
          </a:xfrm>
        </p:grpSpPr>
        <p:sp>
          <p:nvSpPr>
            <p:cNvPr id="34" name="TextBox 33"/>
            <p:cNvSpPr txBox="1"/>
            <p:nvPr/>
          </p:nvSpPr>
          <p:spPr>
            <a:xfrm>
              <a:off x="-687587" y="220615"/>
              <a:ext cx="1096597" cy="225753"/>
            </a:xfrm>
            <a:prstGeom prst="rect">
              <a:avLst/>
            </a:prstGeom>
            <a:noFill/>
          </p:spPr>
          <p:txBody>
            <a:bodyPr wrap="none" lIns="0" tIns="0" rIns="0" bIns="0" rtlCol="0" anchor="ctr">
              <a:spAutoFit/>
            </a:bodyPr>
            <a:lstStyle/>
            <a:p>
              <a:pPr algn="r"/>
              <a:r>
                <a:rPr lang="zh-CN" altLang="en-US" sz="1900" dirty="0">
                  <a:solidFill>
                    <a:schemeClr val="tx1">
                      <a:lumMod val="75000"/>
                      <a:lumOff val="25000"/>
                    </a:schemeClr>
                  </a:solidFill>
                  <a:latin typeface="+mn-ea"/>
                </a:rPr>
                <a:t>创意解决方案</a:t>
              </a:r>
              <a:endParaRPr lang="en-US" sz="1900" dirty="0">
                <a:solidFill>
                  <a:schemeClr val="tx1">
                    <a:lumMod val="75000"/>
                    <a:lumOff val="25000"/>
                  </a:schemeClr>
                </a:solidFill>
                <a:latin typeface="+mn-ea"/>
              </a:endParaRPr>
            </a:p>
          </p:txBody>
        </p:sp>
        <p:sp>
          <p:nvSpPr>
            <p:cNvPr id="35" name="TextBox 34"/>
            <p:cNvSpPr txBox="1"/>
            <p:nvPr/>
          </p:nvSpPr>
          <p:spPr>
            <a:xfrm>
              <a:off x="-2212643" y="442157"/>
              <a:ext cx="2621653" cy="344570"/>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36" name="Oval 35"/>
            <p:cNvSpPr/>
            <p:nvPr/>
          </p:nvSpPr>
          <p:spPr>
            <a:xfrm>
              <a:off x="466617" y="21205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300" dirty="0">
                <a:latin typeface="+mn-ea"/>
              </a:endParaRPr>
            </a:p>
          </p:txBody>
        </p:sp>
      </p:grpSp>
      <p:grpSp>
        <p:nvGrpSpPr>
          <p:cNvPr id="56" name="Group 37"/>
          <p:cNvGrpSpPr/>
          <p:nvPr/>
        </p:nvGrpSpPr>
        <p:grpSpPr>
          <a:xfrm>
            <a:off x="6479997" y="1916207"/>
            <a:ext cx="4570272" cy="937436"/>
            <a:chOff x="466617" y="212055"/>
            <a:chExt cx="3428150" cy="723795"/>
          </a:xfrm>
        </p:grpSpPr>
        <p:sp>
          <p:nvSpPr>
            <p:cNvPr id="57" name="TextBox 56"/>
            <p:cNvSpPr txBox="1"/>
            <p:nvPr/>
          </p:nvSpPr>
          <p:spPr>
            <a:xfrm>
              <a:off x="1244845" y="220615"/>
              <a:ext cx="731065"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市场调研</a:t>
              </a:r>
              <a:endParaRPr lang="en-US" sz="1900" dirty="0">
                <a:solidFill>
                  <a:schemeClr val="tx1">
                    <a:lumMod val="75000"/>
                    <a:lumOff val="25000"/>
                  </a:schemeClr>
                </a:solidFill>
                <a:latin typeface="+mn-ea"/>
              </a:endParaRPr>
            </a:p>
          </p:txBody>
        </p:sp>
        <p:sp>
          <p:nvSpPr>
            <p:cNvPr id="58" name="TextBox 57"/>
            <p:cNvSpPr txBox="1"/>
            <p:nvPr/>
          </p:nvSpPr>
          <p:spPr>
            <a:xfrm>
              <a:off x="1244844" y="432351"/>
              <a:ext cx="2649923" cy="344570"/>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9" name="Oval 58"/>
            <p:cNvSpPr/>
            <p:nvPr/>
          </p:nvSpPr>
          <p:spPr>
            <a:xfrm>
              <a:off x="466617" y="212055"/>
              <a:ext cx="723797" cy="723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mn-ea"/>
              </a:endParaRPr>
            </a:p>
          </p:txBody>
        </p:sp>
      </p:grpSp>
      <p:grpSp>
        <p:nvGrpSpPr>
          <p:cNvPr id="60" name="Group 42"/>
          <p:cNvGrpSpPr/>
          <p:nvPr/>
        </p:nvGrpSpPr>
        <p:grpSpPr>
          <a:xfrm>
            <a:off x="6479997" y="3227978"/>
            <a:ext cx="4570272" cy="969828"/>
            <a:chOff x="466617" y="187044"/>
            <a:chExt cx="3428150" cy="748806"/>
          </a:xfrm>
        </p:grpSpPr>
        <p:sp>
          <p:nvSpPr>
            <p:cNvPr id="61" name="TextBox 60"/>
            <p:cNvSpPr txBox="1"/>
            <p:nvPr/>
          </p:nvSpPr>
          <p:spPr>
            <a:xfrm>
              <a:off x="1244845" y="187044"/>
              <a:ext cx="1096597"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常规技术支持</a:t>
              </a:r>
              <a:endParaRPr lang="en-US" sz="1900" dirty="0">
                <a:solidFill>
                  <a:schemeClr val="tx1">
                    <a:lumMod val="75000"/>
                    <a:lumOff val="25000"/>
                  </a:schemeClr>
                </a:solidFill>
                <a:latin typeface="+mn-ea"/>
              </a:endParaRPr>
            </a:p>
          </p:txBody>
        </p:sp>
        <p:sp>
          <p:nvSpPr>
            <p:cNvPr id="62" name="TextBox 61"/>
            <p:cNvSpPr txBox="1"/>
            <p:nvPr/>
          </p:nvSpPr>
          <p:spPr>
            <a:xfrm>
              <a:off x="1244844" y="432351"/>
              <a:ext cx="2649923" cy="344571"/>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63" name="Oval 62"/>
            <p:cNvSpPr/>
            <p:nvPr/>
          </p:nvSpPr>
          <p:spPr>
            <a:xfrm>
              <a:off x="466617" y="212055"/>
              <a:ext cx="723797" cy="723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64" name="Group 47"/>
          <p:cNvGrpSpPr/>
          <p:nvPr/>
        </p:nvGrpSpPr>
        <p:grpSpPr>
          <a:xfrm>
            <a:off x="6479997" y="4602919"/>
            <a:ext cx="4570272" cy="939053"/>
            <a:chOff x="466617" y="210807"/>
            <a:chExt cx="3428150" cy="725043"/>
          </a:xfrm>
        </p:grpSpPr>
        <p:sp>
          <p:nvSpPr>
            <p:cNvPr id="65" name="TextBox 64"/>
            <p:cNvSpPr txBox="1"/>
            <p:nvPr/>
          </p:nvSpPr>
          <p:spPr>
            <a:xfrm>
              <a:off x="1244845" y="210807"/>
              <a:ext cx="1096597"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产品开发管理</a:t>
              </a:r>
              <a:endParaRPr lang="en-US" sz="1900" dirty="0">
                <a:solidFill>
                  <a:schemeClr val="tx1">
                    <a:lumMod val="75000"/>
                    <a:lumOff val="25000"/>
                  </a:schemeClr>
                </a:solidFill>
                <a:latin typeface="+mn-ea"/>
              </a:endParaRPr>
            </a:p>
          </p:txBody>
        </p:sp>
        <p:sp>
          <p:nvSpPr>
            <p:cNvPr id="66" name="TextBox 65"/>
            <p:cNvSpPr txBox="1"/>
            <p:nvPr/>
          </p:nvSpPr>
          <p:spPr>
            <a:xfrm>
              <a:off x="1244844" y="422546"/>
              <a:ext cx="2649923" cy="344570"/>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67" name="Oval 66"/>
            <p:cNvSpPr/>
            <p:nvPr/>
          </p:nvSpPr>
          <p:spPr>
            <a:xfrm>
              <a:off x="466617" y="212055"/>
              <a:ext cx="723797" cy="723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latin typeface="+mn-ea"/>
              </a:endParaRPr>
            </a:p>
          </p:txBody>
        </p:sp>
      </p:grpSp>
      <p:cxnSp>
        <p:nvCxnSpPr>
          <p:cNvPr id="68" name="Straight Connector 67"/>
          <p:cNvCxnSpPr/>
          <p:nvPr/>
        </p:nvCxnSpPr>
        <p:spPr>
          <a:xfrm flipV="1">
            <a:off x="6096001" y="1918120"/>
            <a:ext cx="0" cy="3661543"/>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9" name="Freeform 139"/>
          <p:cNvSpPr/>
          <p:nvPr/>
        </p:nvSpPr>
        <p:spPr bwMode="auto">
          <a:xfrm>
            <a:off x="6714101" y="2182528"/>
            <a:ext cx="505818" cy="383117"/>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0" name="Freeform 144"/>
          <p:cNvSpPr/>
          <p:nvPr/>
        </p:nvSpPr>
        <p:spPr bwMode="auto">
          <a:xfrm>
            <a:off x="6764895" y="3456583"/>
            <a:ext cx="412697" cy="446617"/>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1" name="Freeform 149"/>
          <p:cNvSpPr/>
          <p:nvPr/>
        </p:nvSpPr>
        <p:spPr bwMode="auto">
          <a:xfrm>
            <a:off x="6764895" y="4834832"/>
            <a:ext cx="435977" cy="42756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2" name="Freeform 143"/>
          <p:cNvSpPr>
            <a:spLocks noEditPoints="1"/>
          </p:cNvSpPr>
          <p:nvPr/>
        </p:nvSpPr>
        <p:spPr bwMode="auto">
          <a:xfrm>
            <a:off x="4974510" y="2124379"/>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3" name="Freeform 150"/>
          <p:cNvSpPr>
            <a:spLocks noEditPoints="1"/>
          </p:cNvSpPr>
          <p:nvPr/>
        </p:nvSpPr>
        <p:spPr bwMode="auto">
          <a:xfrm>
            <a:off x="5024245" y="3441575"/>
            <a:ext cx="383067" cy="493184"/>
          </a:xfrm>
          <a:custGeom>
            <a:avLst/>
            <a:gdLst>
              <a:gd name="T0" fmla="*/ 62 w 125"/>
              <a:gd name="T1" fmla="*/ 0 h 160"/>
              <a:gd name="T2" fmla="*/ 0 w 125"/>
              <a:gd name="T3" fmla="*/ 63 h 160"/>
              <a:gd name="T4" fmla="*/ 62 w 125"/>
              <a:gd name="T5" fmla="*/ 160 h 160"/>
              <a:gd name="T6" fmla="*/ 125 w 125"/>
              <a:gd name="T7" fmla="*/ 63 h 160"/>
              <a:gd name="T8" fmla="*/ 62 w 125"/>
              <a:gd name="T9" fmla="*/ 0 h 160"/>
              <a:gd name="T10" fmla="*/ 62 w 125"/>
              <a:gd name="T11" fmla="*/ 105 h 160"/>
              <a:gd name="T12" fmla="*/ 17 w 125"/>
              <a:gd name="T13" fmla="*/ 61 h 160"/>
              <a:gd name="T14" fmla="*/ 62 w 125"/>
              <a:gd name="T15" fmla="*/ 18 h 160"/>
              <a:gd name="T16" fmla="*/ 107 w 125"/>
              <a:gd name="T17" fmla="*/ 61 h 160"/>
              <a:gd name="T18" fmla="*/ 62 w 125"/>
              <a:gd name="T19" fmla="*/ 10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60">
                <a:moveTo>
                  <a:pt x="62" y="0"/>
                </a:moveTo>
                <a:cubicBezTo>
                  <a:pt x="28" y="0"/>
                  <a:pt x="0" y="28"/>
                  <a:pt x="0" y="63"/>
                </a:cubicBezTo>
                <a:cubicBezTo>
                  <a:pt x="0" y="97"/>
                  <a:pt x="48" y="160"/>
                  <a:pt x="62" y="160"/>
                </a:cubicBezTo>
                <a:cubicBezTo>
                  <a:pt x="79" y="160"/>
                  <a:pt x="125" y="97"/>
                  <a:pt x="125" y="63"/>
                </a:cubicBezTo>
                <a:cubicBezTo>
                  <a:pt x="125" y="28"/>
                  <a:pt x="97" y="0"/>
                  <a:pt x="62" y="0"/>
                </a:cubicBezTo>
                <a:close/>
                <a:moveTo>
                  <a:pt x="62" y="105"/>
                </a:moveTo>
                <a:cubicBezTo>
                  <a:pt x="37" y="105"/>
                  <a:pt x="17" y="86"/>
                  <a:pt x="17" y="61"/>
                </a:cubicBezTo>
                <a:cubicBezTo>
                  <a:pt x="17" y="37"/>
                  <a:pt x="37" y="18"/>
                  <a:pt x="62" y="18"/>
                </a:cubicBezTo>
                <a:cubicBezTo>
                  <a:pt x="87" y="18"/>
                  <a:pt x="107" y="37"/>
                  <a:pt x="107" y="61"/>
                </a:cubicBezTo>
                <a:cubicBezTo>
                  <a:pt x="107" y="86"/>
                  <a:pt x="87" y="105"/>
                  <a:pt x="62" y="10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4" name="Freeform 160"/>
          <p:cNvSpPr/>
          <p:nvPr/>
        </p:nvSpPr>
        <p:spPr bwMode="auto">
          <a:xfrm>
            <a:off x="4988498" y="4873897"/>
            <a:ext cx="501585" cy="319617"/>
          </a:xfrm>
          <a:custGeom>
            <a:avLst/>
            <a:gdLst>
              <a:gd name="T0" fmla="*/ 163 w 163"/>
              <a:gd name="T1" fmla="*/ 70 h 104"/>
              <a:gd name="T2" fmla="*/ 129 w 163"/>
              <a:gd name="T3" fmla="*/ 37 h 104"/>
              <a:gd name="T4" fmla="*/ 119 w 163"/>
              <a:gd name="T5" fmla="*/ 38 h 104"/>
              <a:gd name="T6" fmla="*/ 77 w 163"/>
              <a:gd name="T7" fmla="*/ 0 h 104"/>
              <a:gd name="T8" fmla="*/ 34 w 163"/>
              <a:gd name="T9" fmla="*/ 42 h 104"/>
              <a:gd name="T10" fmla="*/ 35 w 163"/>
              <a:gd name="T11" fmla="*/ 51 h 104"/>
              <a:gd name="T12" fmla="*/ 27 w 163"/>
              <a:gd name="T13" fmla="*/ 51 h 104"/>
              <a:gd name="T14" fmla="*/ 0 w 163"/>
              <a:gd name="T15" fmla="*/ 77 h 104"/>
              <a:gd name="T16" fmla="*/ 27 w 163"/>
              <a:gd name="T17" fmla="*/ 104 h 104"/>
              <a:gd name="T18" fmla="*/ 132 w 163"/>
              <a:gd name="T19" fmla="*/ 104 h 104"/>
              <a:gd name="T20" fmla="*/ 152 w 163"/>
              <a:gd name="T21" fmla="*/ 95 h 104"/>
              <a:gd name="T22" fmla="*/ 163 w 163"/>
              <a:gd name="T23"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04">
                <a:moveTo>
                  <a:pt x="163" y="70"/>
                </a:moveTo>
                <a:cubicBezTo>
                  <a:pt x="163" y="52"/>
                  <a:pt x="148" y="37"/>
                  <a:pt x="129" y="37"/>
                </a:cubicBezTo>
                <a:cubicBezTo>
                  <a:pt x="126" y="37"/>
                  <a:pt x="122" y="37"/>
                  <a:pt x="119" y="38"/>
                </a:cubicBezTo>
                <a:cubicBezTo>
                  <a:pt x="117" y="17"/>
                  <a:pt x="99" y="0"/>
                  <a:pt x="77" y="0"/>
                </a:cubicBezTo>
                <a:cubicBezTo>
                  <a:pt x="53" y="0"/>
                  <a:pt x="34" y="19"/>
                  <a:pt x="34" y="42"/>
                </a:cubicBezTo>
                <a:cubicBezTo>
                  <a:pt x="34" y="45"/>
                  <a:pt x="34" y="48"/>
                  <a:pt x="35" y="51"/>
                </a:cubicBezTo>
                <a:cubicBezTo>
                  <a:pt x="27" y="51"/>
                  <a:pt x="27" y="51"/>
                  <a:pt x="27" y="51"/>
                </a:cubicBezTo>
                <a:cubicBezTo>
                  <a:pt x="12" y="51"/>
                  <a:pt x="0" y="63"/>
                  <a:pt x="0" y="77"/>
                </a:cubicBezTo>
                <a:cubicBezTo>
                  <a:pt x="0" y="92"/>
                  <a:pt x="12" y="104"/>
                  <a:pt x="27" y="104"/>
                </a:cubicBezTo>
                <a:cubicBezTo>
                  <a:pt x="132" y="104"/>
                  <a:pt x="132" y="104"/>
                  <a:pt x="132" y="104"/>
                </a:cubicBezTo>
                <a:cubicBezTo>
                  <a:pt x="140" y="104"/>
                  <a:pt x="147" y="100"/>
                  <a:pt x="152" y="95"/>
                </a:cubicBezTo>
                <a:cubicBezTo>
                  <a:pt x="159" y="89"/>
                  <a:pt x="163" y="80"/>
                  <a:pt x="163" y="7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accel="50000" decel="5000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accel="50000" decel="5000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18" presetClass="entr" presetSubtype="3" fill="hold" nodeType="after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strips(upRight)">
                                      <p:cBhvr>
                                        <p:cTn id="22" dur="500"/>
                                        <p:tgtEl>
                                          <p:spTgt spid="68"/>
                                        </p:tgtEl>
                                      </p:cBhvr>
                                    </p:animEffect>
                                  </p:childTnLst>
                                </p:cTn>
                              </p:par>
                            </p:childTnLst>
                          </p:cTn>
                        </p:par>
                        <p:par>
                          <p:cTn id="23" fill="hold">
                            <p:stCondLst>
                              <p:cond delay="2000"/>
                            </p:stCondLst>
                            <p:childTnLst>
                              <p:par>
                                <p:cTn id="24" presetID="2" presetClass="entr" presetSubtype="2" accel="50000" decel="50000" fill="hold" nodeType="afterEffect">
                                  <p:stCondLst>
                                    <p:cond delay="0"/>
                                  </p:stCondLst>
                                  <p:childTnLst>
                                    <p:set>
                                      <p:cBhvr>
                                        <p:cTn id="25" dur="1" fill="hold">
                                          <p:stCondLst>
                                            <p:cond delay="0"/>
                                          </p:stCondLst>
                                        </p:cTn>
                                        <p:tgtEl>
                                          <p:spTgt spid="56"/>
                                        </p:tgtEl>
                                        <p:attrNameLst>
                                          <p:attrName>style.visibility</p:attrName>
                                        </p:attrNameLst>
                                      </p:cBhvr>
                                      <p:to>
                                        <p:strVal val="visible"/>
                                      </p:to>
                                    </p:set>
                                    <p:anim calcmode="lin" valueType="num">
                                      <p:cBhvr additive="base">
                                        <p:cTn id="26" dur="500" fill="hold"/>
                                        <p:tgtEl>
                                          <p:spTgt spid="56"/>
                                        </p:tgtEl>
                                        <p:attrNameLst>
                                          <p:attrName>ppt_x</p:attrName>
                                        </p:attrNameLst>
                                      </p:cBhvr>
                                      <p:tavLst>
                                        <p:tav tm="0">
                                          <p:val>
                                            <p:strVal val="1+#ppt_w/2"/>
                                          </p:val>
                                        </p:tav>
                                        <p:tav tm="100000">
                                          <p:val>
                                            <p:strVal val="#ppt_x"/>
                                          </p:val>
                                        </p:tav>
                                      </p:tavLst>
                                    </p:anim>
                                    <p:anim calcmode="lin" valueType="num">
                                      <p:cBhvr additive="base">
                                        <p:cTn id="27" dur="500" fill="hold"/>
                                        <p:tgtEl>
                                          <p:spTgt spid="56"/>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accel="50000" decel="50000" fill="hold" nodeType="afterEffect">
                                  <p:stCondLst>
                                    <p:cond delay="0"/>
                                  </p:stCondLst>
                                  <p:childTnLst>
                                    <p:set>
                                      <p:cBhvr>
                                        <p:cTn id="30" dur="1" fill="hold">
                                          <p:stCondLst>
                                            <p:cond delay="0"/>
                                          </p:stCondLst>
                                        </p:cTn>
                                        <p:tgtEl>
                                          <p:spTgt spid="60"/>
                                        </p:tgtEl>
                                        <p:attrNameLst>
                                          <p:attrName>style.visibility</p:attrName>
                                        </p:attrNameLst>
                                      </p:cBhvr>
                                      <p:to>
                                        <p:strVal val="visible"/>
                                      </p:to>
                                    </p:set>
                                    <p:anim calcmode="lin" valueType="num">
                                      <p:cBhvr additive="base">
                                        <p:cTn id="31" dur="500" fill="hold"/>
                                        <p:tgtEl>
                                          <p:spTgt spid="60"/>
                                        </p:tgtEl>
                                        <p:attrNameLst>
                                          <p:attrName>ppt_x</p:attrName>
                                        </p:attrNameLst>
                                      </p:cBhvr>
                                      <p:tavLst>
                                        <p:tav tm="0">
                                          <p:val>
                                            <p:strVal val="1+#ppt_w/2"/>
                                          </p:val>
                                        </p:tav>
                                        <p:tav tm="100000">
                                          <p:val>
                                            <p:strVal val="#ppt_x"/>
                                          </p:val>
                                        </p:tav>
                                      </p:tavLst>
                                    </p:anim>
                                    <p:anim calcmode="lin" valueType="num">
                                      <p:cBhvr additive="base">
                                        <p:cTn id="32" dur="500" fill="hold"/>
                                        <p:tgtEl>
                                          <p:spTgt spid="6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2" accel="50000" decel="50000" fill="hold" nodeType="afterEffect">
                                  <p:stCondLst>
                                    <p:cond delay="0"/>
                                  </p:stCondLst>
                                  <p:childTnLst>
                                    <p:set>
                                      <p:cBhvr>
                                        <p:cTn id="35" dur="1" fill="hold">
                                          <p:stCondLst>
                                            <p:cond delay="0"/>
                                          </p:stCondLst>
                                        </p:cTn>
                                        <p:tgtEl>
                                          <p:spTgt spid="64"/>
                                        </p:tgtEl>
                                        <p:attrNameLst>
                                          <p:attrName>style.visibility</p:attrName>
                                        </p:attrNameLst>
                                      </p:cBhvr>
                                      <p:to>
                                        <p:strVal val="visible"/>
                                      </p:to>
                                    </p:set>
                                    <p:anim calcmode="lin" valueType="num">
                                      <p:cBhvr additive="base">
                                        <p:cTn id="36" dur="500" fill="hold"/>
                                        <p:tgtEl>
                                          <p:spTgt spid="64"/>
                                        </p:tgtEl>
                                        <p:attrNameLst>
                                          <p:attrName>ppt_x</p:attrName>
                                        </p:attrNameLst>
                                      </p:cBhvr>
                                      <p:tavLst>
                                        <p:tav tm="0">
                                          <p:val>
                                            <p:strVal val="1+#ppt_w/2"/>
                                          </p:val>
                                        </p:tav>
                                        <p:tav tm="100000">
                                          <p:val>
                                            <p:strVal val="#ppt_x"/>
                                          </p:val>
                                        </p:tav>
                                      </p:tavLst>
                                    </p:anim>
                                    <p:anim calcmode="lin" valueType="num">
                                      <p:cBhvr additive="base">
                                        <p:cTn id="37" dur="5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3014943" y="3389120"/>
            <a:ext cx="2151008" cy="460856"/>
            <a:chOff x="769938" y="2456536"/>
            <a:chExt cx="1613466" cy="345642"/>
          </a:xfrm>
        </p:grpSpPr>
        <p:sp>
          <p:nvSpPr>
            <p:cNvPr id="38" name="Notched Right Arrow 37"/>
            <p:cNvSpPr/>
            <p:nvPr/>
          </p:nvSpPr>
          <p:spPr>
            <a:xfrm>
              <a:off x="769938" y="2456536"/>
              <a:ext cx="1613466" cy="345642"/>
            </a:xfrm>
            <a:prstGeom prst="notchedRightArrow">
              <a:avLst>
                <a:gd name="adj1" fmla="val 100000"/>
                <a:gd name="adj2" fmla="val 910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0" name="Oval 39"/>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41" name="Group 40"/>
          <p:cNvGrpSpPr/>
          <p:nvPr/>
        </p:nvGrpSpPr>
        <p:grpSpPr>
          <a:xfrm>
            <a:off x="5002641" y="3389120"/>
            <a:ext cx="2151008" cy="460856"/>
            <a:chOff x="769938" y="2456536"/>
            <a:chExt cx="1613466" cy="345642"/>
          </a:xfrm>
        </p:grpSpPr>
        <p:sp>
          <p:nvSpPr>
            <p:cNvPr id="42" name="Notched Right Arrow 41"/>
            <p:cNvSpPr/>
            <p:nvPr/>
          </p:nvSpPr>
          <p:spPr>
            <a:xfrm>
              <a:off x="769938" y="2456536"/>
              <a:ext cx="1613466" cy="345642"/>
            </a:xfrm>
            <a:prstGeom prst="notchedRightArrow">
              <a:avLst>
                <a:gd name="adj1" fmla="val 100000"/>
                <a:gd name="adj2" fmla="val 9102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3" name="Oval 42"/>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44" name="Group 43"/>
          <p:cNvGrpSpPr/>
          <p:nvPr/>
        </p:nvGrpSpPr>
        <p:grpSpPr>
          <a:xfrm>
            <a:off x="6990340" y="3389120"/>
            <a:ext cx="2151008" cy="460856"/>
            <a:chOff x="769938" y="2456536"/>
            <a:chExt cx="1613466" cy="345642"/>
          </a:xfrm>
        </p:grpSpPr>
        <p:sp>
          <p:nvSpPr>
            <p:cNvPr id="45" name="Notched Right Arrow 44"/>
            <p:cNvSpPr/>
            <p:nvPr/>
          </p:nvSpPr>
          <p:spPr>
            <a:xfrm>
              <a:off x="769938" y="2456536"/>
              <a:ext cx="1613466" cy="345642"/>
            </a:xfrm>
            <a:prstGeom prst="notchedRightArrow">
              <a:avLst>
                <a:gd name="adj1" fmla="val 100000"/>
                <a:gd name="adj2" fmla="val 9102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6" name="Oval 45"/>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50" name="Group 49"/>
          <p:cNvGrpSpPr/>
          <p:nvPr/>
        </p:nvGrpSpPr>
        <p:grpSpPr>
          <a:xfrm>
            <a:off x="8978040" y="3389120"/>
            <a:ext cx="2151008" cy="460856"/>
            <a:chOff x="769938" y="2456536"/>
            <a:chExt cx="1613466" cy="345642"/>
          </a:xfrm>
        </p:grpSpPr>
        <p:sp>
          <p:nvSpPr>
            <p:cNvPr id="52" name="Notched Right Arrow 51"/>
            <p:cNvSpPr/>
            <p:nvPr/>
          </p:nvSpPr>
          <p:spPr>
            <a:xfrm>
              <a:off x="769938" y="2456536"/>
              <a:ext cx="1613466" cy="345642"/>
            </a:xfrm>
            <a:prstGeom prst="notchedRightArrow">
              <a:avLst>
                <a:gd name="adj1" fmla="val 100000"/>
                <a:gd name="adj2" fmla="val 9102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64" name="Oval 63"/>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36" name="Group 35"/>
          <p:cNvGrpSpPr/>
          <p:nvPr/>
        </p:nvGrpSpPr>
        <p:grpSpPr>
          <a:xfrm>
            <a:off x="1027244" y="3389120"/>
            <a:ext cx="2151008" cy="460856"/>
            <a:chOff x="769938" y="2456536"/>
            <a:chExt cx="1613466" cy="345642"/>
          </a:xfrm>
        </p:grpSpPr>
        <p:sp>
          <p:nvSpPr>
            <p:cNvPr id="33" name="Notched Right Arrow 32"/>
            <p:cNvSpPr/>
            <p:nvPr/>
          </p:nvSpPr>
          <p:spPr>
            <a:xfrm>
              <a:off x="769938" y="2456536"/>
              <a:ext cx="1613466" cy="345642"/>
            </a:xfrm>
            <a:prstGeom prst="notchedRightArrow">
              <a:avLst>
                <a:gd name="adj1" fmla="val 100000"/>
                <a:gd name="adj2" fmla="val 91021"/>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35" name="Oval 34"/>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sp>
        <p:nvSpPr>
          <p:cNvPr id="67" name="TextBox 66"/>
          <p:cNvSpPr txBox="1"/>
          <p:nvPr/>
        </p:nvSpPr>
        <p:spPr>
          <a:xfrm>
            <a:off x="1836430" y="3993472"/>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tx2">
                    <a:lumMod val="75000"/>
                  </a:schemeClr>
                </a:solidFill>
                <a:latin typeface="+mn-ea"/>
              </a:rPr>
              <a:t>2012</a:t>
            </a:r>
            <a:endParaRPr lang="en-US" dirty="0">
              <a:solidFill>
                <a:schemeClr val="tx2">
                  <a:lumMod val="75000"/>
                </a:schemeClr>
              </a:solidFill>
              <a:latin typeface="+mn-ea"/>
            </a:endParaRPr>
          </a:p>
        </p:txBody>
      </p:sp>
      <p:sp>
        <p:nvSpPr>
          <p:cNvPr id="70" name="TextBox 69"/>
          <p:cNvSpPr txBox="1"/>
          <p:nvPr/>
        </p:nvSpPr>
        <p:spPr>
          <a:xfrm>
            <a:off x="3822941" y="3022348"/>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4"/>
                </a:solidFill>
                <a:latin typeface="+mn-ea"/>
              </a:rPr>
              <a:t>2013</a:t>
            </a:r>
            <a:endParaRPr lang="en-US" dirty="0">
              <a:solidFill>
                <a:schemeClr val="accent4"/>
              </a:solidFill>
              <a:latin typeface="+mn-ea"/>
            </a:endParaRPr>
          </a:p>
        </p:txBody>
      </p:sp>
      <p:sp>
        <p:nvSpPr>
          <p:cNvPr id="71" name="TextBox 70"/>
          <p:cNvSpPr txBox="1"/>
          <p:nvPr/>
        </p:nvSpPr>
        <p:spPr>
          <a:xfrm>
            <a:off x="5809451" y="3993472"/>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1"/>
                </a:solidFill>
                <a:latin typeface="+mn-ea"/>
              </a:rPr>
              <a:t>2014</a:t>
            </a:r>
            <a:endParaRPr lang="en-US" dirty="0">
              <a:solidFill>
                <a:schemeClr val="accent1"/>
              </a:solidFill>
              <a:latin typeface="+mn-ea"/>
            </a:endParaRPr>
          </a:p>
        </p:txBody>
      </p:sp>
      <p:sp>
        <p:nvSpPr>
          <p:cNvPr id="72" name="TextBox 71"/>
          <p:cNvSpPr txBox="1"/>
          <p:nvPr/>
        </p:nvSpPr>
        <p:spPr>
          <a:xfrm>
            <a:off x="7795962" y="3022348"/>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2"/>
                </a:solidFill>
                <a:latin typeface="+mn-ea"/>
              </a:rPr>
              <a:t>2015</a:t>
            </a:r>
            <a:endParaRPr lang="en-US" dirty="0">
              <a:solidFill>
                <a:schemeClr val="accent2"/>
              </a:solidFill>
              <a:latin typeface="+mn-ea"/>
            </a:endParaRPr>
          </a:p>
        </p:txBody>
      </p:sp>
      <p:sp>
        <p:nvSpPr>
          <p:cNvPr id="74" name="TextBox 73"/>
          <p:cNvSpPr txBox="1"/>
          <p:nvPr/>
        </p:nvSpPr>
        <p:spPr>
          <a:xfrm>
            <a:off x="9782471" y="3993472"/>
            <a:ext cx="538609" cy="276999"/>
          </a:xfrm>
          <a:prstGeom prst="rect">
            <a:avLst/>
          </a:prstGeom>
          <a:noFill/>
          <a:ln>
            <a:noFill/>
          </a:ln>
        </p:spPr>
        <p:txBody>
          <a:bodyPr wrap="none" lIns="0" tIns="0" rIns="0" bIns="0" rtlCol="0" anchor="ctr">
            <a:spAutoFit/>
          </a:bodyPr>
          <a:lstStyle/>
          <a:p>
            <a:pPr algn="ctr" defTabSz="1218565">
              <a:spcBef>
                <a:spcPct val="20000"/>
              </a:spcBef>
              <a:defRPr/>
            </a:pPr>
            <a:r>
              <a:rPr lang="en-US" dirty="0">
                <a:solidFill>
                  <a:schemeClr val="accent3"/>
                </a:solidFill>
                <a:latin typeface="+mn-ea"/>
              </a:rPr>
              <a:t>2016</a:t>
            </a:r>
            <a:endParaRPr lang="en-US" dirty="0">
              <a:solidFill>
                <a:schemeClr val="accent3"/>
              </a:solidFill>
              <a:latin typeface="+mn-ea"/>
            </a:endParaRPr>
          </a:p>
        </p:txBody>
      </p:sp>
      <p:grpSp>
        <p:nvGrpSpPr>
          <p:cNvPr id="84" name="Group 83"/>
          <p:cNvGrpSpPr/>
          <p:nvPr/>
        </p:nvGrpSpPr>
        <p:grpSpPr>
          <a:xfrm>
            <a:off x="1727250" y="1892815"/>
            <a:ext cx="745118" cy="1719417"/>
            <a:chOff x="1295010" y="1516652"/>
            <a:chExt cx="558911" cy="1289563"/>
          </a:xfrm>
        </p:grpSpPr>
        <p:cxnSp>
          <p:nvCxnSpPr>
            <p:cNvPr id="75" name="Straight Connector 74"/>
            <p:cNvCxnSpPr>
              <a:stCxn id="65" idx="7"/>
            </p:cNvCxnSpPr>
            <p:nvPr/>
          </p:nvCxnSpPr>
          <p:spPr>
            <a:xfrm flipH="1">
              <a:off x="1574465" y="2191317"/>
              <a:ext cx="1" cy="614898"/>
            </a:xfrm>
            <a:prstGeom prst="line">
              <a:avLst/>
            </a:prstGeom>
            <a:ln w="19050">
              <a:solidFill>
                <a:schemeClr val="tx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79" name="Group 78"/>
            <p:cNvGrpSpPr/>
            <p:nvPr/>
          </p:nvGrpSpPr>
          <p:grpSpPr>
            <a:xfrm>
              <a:off x="1295010" y="1516652"/>
              <a:ext cx="558911" cy="558911"/>
              <a:chOff x="1295010" y="1516652"/>
              <a:chExt cx="558911" cy="558911"/>
            </a:xfrm>
          </p:grpSpPr>
          <p:sp>
            <p:nvSpPr>
              <p:cNvPr id="65" name="Teardrop 64"/>
              <p:cNvSpPr/>
              <p:nvPr/>
            </p:nvSpPr>
            <p:spPr>
              <a:xfrm rot="8100000">
                <a:off x="1295010" y="1516652"/>
                <a:ext cx="558911" cy="558911"/>
              </a:xfrm>
              <a:prstGeom prst="teardrop">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8" name="Oval 77"/>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85" name="Group 84"/>
          <p:cNvGrpSpPr/>
          <p:nvPr/>
        </p:nvGrpSpPr>
        <p:grpSpPr>
          <a:xfrm>
            <a:off x="5706236" y="1892815"/>
            <a:ext cx="745118" cy="1719417"/>
            <a:chOff x="1295010" y="1516652"/>
            <a:chExt cx="558911" cy="1289563"/>
          </a:xfrm>
        </p:grpSpPr>
        <p:cxnSp>
          <p:nvCxnSpPr>
            <p:cNvPr id="86" name="Straight Connector 85"/>
            <p:cNvCxnSpPr>
              <a:stCxn id="88" idx="7"/>
            </p:cNvCxnSpPr>
            <p:nvPr/>
          </p:nvCxnSpPr>
          <p:spPr>
            <a:xfrm flipH="1">
              <a:off x="1574465" y="2191317"/>
              <a:ext cx="1" cy="614898"/>
            </a:xfrm>
            <a:prstGeom prst="line">
              <a:avLst/>
            </a:prstGeom>
            <a:ln w="1905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87" name="Group 86"/>
            <p:cNvGrpSpPr/>
            <p:nvPr/>
          </p:nvGrpSpPr>
          <p:grpSpPr>
            <a:xfrm>
              <a:off x="1295010" y="1516652"/>
              <a:ext cx="558911" cy="558911"/>
              <a:chOff x="1295010" y="1516652"/>
              <a:chExt cx="558911" cy="558911"/>
            </a:xfrm>
          </p:grpSpPr>
          <p:sp>
            <p:nvSpPr>
              <p:cNvPr id="88" name="Teardrop 87"/>
              <p:cNvSpPr/>
              <p:nvPr/>
            </p:nvSpPr>
            <p:spPr>
              <a:xfrm rot="8100000">
                <a:off x="1295010" y="1516652"/>
                <a:ext cx="558911" cy="558911"/>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89" name="Oval 88"/>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a:solidFill>
                    <a:schemeClr val="bg1"/>
                  </a:solidFill>
                  <a:latin typeface="+mn-ea"/>
                </a:endParaRPr>
              </a:p>
            </p:txBody>
          </p:sp>
        </p:grpSp>
      </p:grpSp>
      <p:grpSp>
        <p:nvGrpSpPr>
          <p:cNvPr id="90" name="Group 89"/>
          <p:cNvGrpSpPr/>
          <p:nvPr/>
        </p:nvGrpSpPr>
        <p:grpSpPr>
          <a:xfrm>
            <a:off x="9690874" y="1892815"/>
            <a:ext cx="745118" cy="1719417"/>
            <a:chOff x="1295010" y="1516652"/>
            <a:chExt cx="558911" cy="1289563"/>
          </a:xfrm>
        </p:grpSpPr>
        <p:cxnSp>
          <p:nvCxnSpPr>
            <p:cNvPr id="91" name="Straight Connector 90"/>
            <p:cNvCxnSpPr>
              <a:stCxn id="93" idx="7"/>
            </p:cNvCxnSpPr>
            <p:nvPr/>
          </p:nvCxnSpPr>
          <p:spPr>
            <a:xfrm flipH="1">
              <a:off x="1574465" y="2191317"/>
              <a:ext cx="1" cy="614898"/>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1295010" y="1516652"/>
              <a:ext cx="558911" cy="558911"/>
              <a:chOff x="1295010" y="1516652"/>
              <a:chExt cx="558911" cy="558911"/>
            </a:xfrm>
          </p:grpSpPr>
          <p:sp>
            <p:nvSpPr>
              <p:cNvPr id="93" name="Teardrop 92"/>
              <p:cNvSpPr/>
              <p:nvPr/>
            </p:nvSpPr>
            <p:spPr>
              <a:xfrm rot="8100000">
                <a:off x="1295010" y="1516652"/>
                <a:ext cx="558911" cy="55891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94" name="Oval 93"/>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95" name="Group 94"/>
          <p:cNvGrpSpPr/>
          <p:nvPr/>
        </p:nvGrpSpPr>
        <p:grpSpPr>
          <a:xfrm rot="10800000">
            <a:off x="3715950" y="3624933"/>
            <a:ext cx="745118" cy="1719417"/>
            <a:chOff x="1295010" y="1516652"/>
            <a:chExt cx="558911" cy="1289563"/>
          </a:xfrm>
        </p:grpSpPr>
        <p:cxnSp>
          <p:nvCxnSpPr>
            <p:cNvPr id="96" name="Straight Connector 95"/>
            <p:cNvCxnSpPr>
              <a:stCxn id="98" idx="7"/>
            </p:cNvCxnSpPr>
            <p:nvPr/>
          </p:nvCxnSpPr>
          <p:spPr>
            <a:xfrm flipH="1">
              <a:off x="1574465" y="2191317"/>
              <a:ext cx="1" cy="614898"/>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1295010" y="1516652"/>
              <a:ext cx="558911" cy="558911"/>
              <a:chOff x="1295010" y="1516652"/>
              <a:chExt cx="558911" cy="558911"/>
            </a:xfrm>
          </p:grpSpPr>
          <p:sp>
            <p:nvSpPr>
              <p:cNvPr id="98" name="Teardrop 97"/>
              <p:cNvSpPr/>
              <p:nvPr/>
            </p:nvSpPr>
            <p:spPr>
              <a:xfrm rot="8100000">
                <a:off x="1295010" y="1516652"/>
                <a:ext cx="558911" cy="558911"/>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99" name="Oval 98"/>
              <p:cNvSpPr/>
              <p:nvPr/>
            </p:nvSpPr>
            <p:spPr>
              <a:xfrm rot="10800000">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100" name="Group 99"/>
          <p:cNvGrpSpPr/>
          <p:nvPr/>
        </p:nvGrpSpPr>
        <p:grpSpPr>
          <a:xfrm rot="10800000">
            <a:off x="7691667" y="3624933"/>
            <a:ext cx="745118" cy="1719417"/>
            <a:chOff x="1295010" y="1516652"/>
            <a:chExt cx="558911" cy="1289563"/>
          </a:xfrm>
        </p:grpSpPr>
        <p:cxnSp>
          <p:nvCxnSpPr>
            <p:cNvPr id="101" name="Straight Connector 100"/>
            <p:cNvCxnSpPr>
              <a:stCxn id="103" idx="7"/>
            </p:cNvCxnSpPr>
            <p:nvPr/>
          </p:nvCxnSpPr>
          <p:spPr>
            <a:xfrm flipH="1">
              <a:off x="1574465" y="2191317"/>
              <a:ext cx="1" cy="614898"/>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95010" y="1516652"/>
              <a:ext cx="558911" cy="558911"/>
              <a:chOff x="1295010" y="1516652"/>
              <a:chExt cx="558911" cy="558911"/>
            </a:xfrm>
          </p:grpSpPr>
          <p:sp>
            <p:nvSpPr>
              <p:cNvPr id="103" name="Teardrop 102"/>
              <p:cNvSpPr/>
              <p:nvPr/>
            </p:nvSpPr>
            <p:spPr>
              <a:xfrm rot="8100000">
                <a:off x="1295010" y="1516652"/>
                <a:ext cx="558911" cy="55891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104" name="Oval 103"/>
              <p:cNvSpPr/>
              <p:nvPr/>
            </p:nvSpPr>
            <p:spPr>
              <a:xfrm rot="10800000">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105" name="Group 88"/>
          <p:cNvGrpSpPr/>
          <p:nvPr/>
        </p:nvGrpSpPr>
        <p:grpSpPr>
          <a:xfrm>
            <a:off x="1163957" y="4468157"/>
            <a:ext cx="1871700" cy="495352"/>
            <a:chOff x="690582" y="661615"/>
            <a:chExt cx="1370060" cy="201904"/>
          </a:xfrm>
        </p:grpSpPr>
        <p:sp>
          <p:nvSpPr>
            <p:cNvPr id="106" name="TextBox 105"/>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07" name="TextBox 106"/>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08" name="Group 88"/>
          <p:cNvGrpSpPr/>
          <p:nvPr/>
        </p:nvGrpSpPr>
        <p:grpSpPr>
          <a:xfrm>
            <a:off x="5165951" y="4468157"/>
            <a:ext cx="1871700" cy="495352"/>
            <a:chOff x="690582" y="661615"/>
            <a:chExt cx="1370060" cy="201904"/>
          </a:xfrm>
        </p:grpSpPr>
        <p:sp>
          <p:nvSpPr>
            <p:cNvPr id="109" name="TextBox 108"/>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0" name="TextBox 109"/>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11" name="Group 88"/>
          <p:cNvGrpSpPr/>
          <p:nvPr/>
        </p:nvGrpSpPr>
        <p:grpSpPr>
          <a:xfrm>
            <a:off x="9141348" y="4468157"/>
            <a:ext cx="1871700" cy="495352"/>
            <a:chOff x="690582" y="661615"/>
            <a:chExt cx="1370060" cy="201904"/>
          </a:xfrm>
        </p:grpSpPr>
        <p:sp>
          <p:nvSpPr>
            <p:cNvPr id="112" name="TextBox 111"/>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3" name="TextBox 112"/>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14" name="Group 88"/>
          <p:cNvGrpSpPr/>
          <p:nvPr/>
        </p:nvGrpSpPr>
        <p:grpSpPr>
          <a:xfrm>
            <a:off x="3128428" y="2460309"/>
            <a:ext cx="1871700" cy="495352"/>
            <a:chOff x="690582" y="661615"/>
            <a:chExt cx="1370060" cy="201904"/>
          </a:xfrm>
        </p:grpSpPr>
        <p:sp>
          <p:nvSpPr>
            <p:cNvPr id="115" name="TextBox 114"/>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6" name="TextBox 115"/>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50000"/>
                      <a:lumOff val="50000"/>
                    </a:schemeClr>
                  </a:solidFill>
                  <a:latin typeface="+mn-ea"/>
                </a:rPr>
                <a:t>单击此处添加副标题</a:t>
              </a:r>
              <a:endParaRPr lang="en-US" sz="1300" dirty="0">
                <a:solidFill>
                  <a:schemeClr val="tx1">
                    <a:lumMod val="50000"/>
                    <a:lumOff val="50000"/>
                  </a:schemeClr>
                </a:solidFill>
                <a:latin typeface="+mn-ea"/>
              </a:endParaRPr>
            </a:p>
          </p:txBody>
        </p:sp>
      </p:grpSp>
      <p:grpSp>
        <p:nvGrpSpPr>
          <p:cNvPr id="117" name="Group 88"/>
          <p:cNvGrpSpPr/>
          <p:nvPr/>
        </p:nvGrpSpPr>
        <p:grpSpPr>
          <a:xfrm>
            <a:off x="7106340" y="2460309"/>
            <a:ext cx="1871700" cy="495352"/>
            <a:chOff x="690582" y="661615"/>
            <a:chExt cx="1370060" cy="201904"/>
          </a:xfrm>
        </p:grpSpPr>
        <p:sp>
          <p:nvSpPr>
            <p:cNvPr id="118" name="TextBox 117"/>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9" name="TextBox 118"/>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50000"/>
                      <a:lumOff val="50000"/>
                    </a:schemeClr>
                  </a:solidFill>
                  <a:latin typeface="+mn-ea"/>
                </a:rPr>
                <a:t>单击此处添加副标题</a:t>
              </a:r>
              <a:endParaRPr lang="en-US" sz="1300" dirty="0">
                <a:solidFill>
                  <a:schemeClr val="tx1">
                    <a:lumMod val="50000"/>
                    <a:lumOff val="50000"/>
                  </a:schemeClr>
                </a:solidFill>
                <a:latin typeface="+mn-ea"/>
              </a:endParaRPr>
            </a:p>
          </p:txBody>
        </p:sp>
      </p:grpSp>
      <p:sp>
        <p:nvSpPr>
          <p:cNvPr id="68" name="Freeform 143"/>
          <p:cNvSpPr>
            <a:spLocks noEditPoints="1"/>
          </p:cNvSpPr>
          <p:nvPr/>
        </p:nvSpPr>
        <p:spPr bwMode="auto">
          <a:xfrm>
            <a:off x="1853265" y="2021621"/>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69" name="Freeform 92"/>
          <p:cNvSpPr>
            <a:spLocks noEditPoints="1"/>
          </p:cNvSpPr>
          <p:nvPr/>
        </p:nvSpPr>
        <p:spPr bwMode="auto">
          <a:xfrm>
            <a:off x="3864114" y="4754551"/>
            <a:ext cx="455025" cy="463551"/>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73" name="组合 72"/>
          <p:cNvGrpSpPr/>
          <p:nvPr/>
        </p:nvGrpSpPr>
        <p:grpSpPr>
          <a:xfrm>
            <a:off x="5859702" y="2065534"/>
            <a:ext cx="427511" cy="400051"/>
            <a:chOff x="6661150" y="233363"/>
            <a:chExt cx="320675" cy="300038"/>
          </a:xfrm>
          <a:solidFill>
            <a:schemeClr val="bg1"/>
          </a:solidFill>
        </p:grpSpPr>
        <p:sp>
          <p:nvSpPr>
            <p:cNvPr id="76"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7"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0"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1"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82" name="Freeform 140"/>
          <p:cNvSpPr>
            <a:spLocks noEditPoints="1"/>
          </p:cNvSpPr>
          <p:nvPr/>
        </p:nvSpPr>
        <p:spPr bwMode="auto">
          <a:xfrm>
            <a:off x="7808120" y="4707371"/>
            <a:ext cx="512212" cy="512279"/>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83" name="Freeform 190"/>
          <p:cNvSpPr>
            <a:spLocks noEditPoints="1"/>
          </p:cNvSpPr>
          <p:nvPr/>
        </p:nvSpPr>
        <p:spPr bwMode="auto">
          <a:xfrm>
            <a:off x="9853511" y="2090472"/>
            <a:ext cx="391533" cy="416984"/>
          </a:xfrm>
          <a:custGeom>
            <a:avLst/>
            <a:gdLst>
              <a:gd name="T0" fmla="*/ 124 w 128"/>
              <a:gd name="T1" fmla="*/ 126 h 136"/>
              <a:gd name="T2" fmla="*/ 120 w 128"/>
              <a:gd name="T3" fmla="*/ 0 h 136"/>
              <a:gd name="T4" fmla="*/ 97 w 128"/>
              <a:gd name="T5" fmla="*/ 0 h 136"/>
              <a:gd name="T6" fmla="*/ 95 w 128"/>
              <a:gd name="T7" fmla="*/ 62 h 136"/>
              <a:gd name="T8" fmla="*/ 86 w 128"/>
              <a:gd name="T9" fmla="*/ 51 h 136"/>
              <a:gd name="T10" fmla="*/ 68 w 128"/>
              <a:gd name="T11" fmla="*/ 61 h 136"/>
              <a:gd name="T12" fmla="*/ 59 w 128"/>
              <a:gd name="T13" fmla="*/ 51 h 136"/>
              <a:gd name="T14" fmla="*/ 41 w 128"/>
              <a:gd name="T15" fmla="*/ 61 h 136"/>
              <a:gd name="T16" fmla="*/ 32 w 128"/>
              <a:gd name="T17" fmla="*/ 51 h 136"/>
              <a:gd name="T18" fmla="*/ 7 w 128"/>
              <a:gd name="T19" fmla="*/ 65 h 136"/>
              <a:gd name="T20" fmla="*/ 7 w 128"/>
              <a:gd name="T21" fmla="*/ 65 h 136"/>
              <a:gd name="T22" fmla="*/ 7 w 128"/>
              <a:gd name="T23" fmla="*/ 126 h 136"/>
              <a:gd name="T24" fmla="*/ 0 w 128"/>
              <a:gd name="T25" fmla="*/ 126 h 136"/>
              <a:gd name="T26" fmla="*/ 0 w 128"/>
              <a:gd name="T27" fmla="*/ 136 h 136"/>
              <a:gd name="T28" fmla="*/ 128 w 128"/>
              <a:gd name="T29" fmla="*/ 136 h 136"/>
              <a:gd name="T30" fmla="*/ 128 w 128"/>
              <a:gd name="T31" fmla="*/ 126 h 136"/>
              <a:gd name="T32" fmla="*/ 124 w 128"/>
              <a:gd name="T33" fmla="*/ 126 h 136"/>
              <a:gd name="T34" fmla="*/ 43 w 128"/>
              <a:gd name="T35" fmla="*/ 89 h 136"/>
              <a:gd name="T36" fmla="*/ 16 w 128"/>
              <a:gd name="T37" fmla="*/ 89 h 136"/>
              <a:gd name="T38" fmla="*/ 16 w 128"/>
              <a:gd name="T39" fmla="*/ 78 h 136"/>
              <a:gd name="T40" fmla="*/ 43 w 128"/>
              <a:gd name="T41" fmla="*/ 78 h 136"/>
              <a:gd name="T42" fmla="*/ 43 w 128"/>
              <a:gd name="T43" fmla="*/ 89 h 136"/>
              <a:gd name="T44" fmla="*/ 78 w 128"/>
              <a:gd name="T45" fmla="*/ 89 h 136"/>
              <a:gd name="T46" fmla="*/ 51 w 128"/>
              <a:gd name="T47" fmla="*/ 89 h 136"/>
              <a:gd name="T48" fmla="*/ 51 w 128"/>
              <a:gd name="T49" fmla="*/ 78 h 136"/>
              <a:gd name="T50" fmla="*/ 78 w 128"/>
              <a:gd name="T51" fmla="*/ 78 h 136"/>
              <a:gd name="T52" fmla="*/ 78 w 128"/>
              <a:gd name="T53" fmla="*/ 89 h 136"/>
              <a:gd name="T54" fmla="*/ 112 w 128"/>
              <a:gd name="T55" fmla="*/ 89 h 136"/>
              <a:gd name="T56" fmla="*/ 85 w 128"/>
              <a:gd name="T57" fmla="*/ 89 h 136"/>
              <a:gd name="T58" fmla="*/ 85 w 128"/>
              <a:gd name="T59" fmla="*/ 78 h 136"/>
              <a:gd name="T60" fmla="*/ 112 w 128"/>
              <a:gd name="T61" fmla="*/ 78 h 136"/>
              <a:gd name="T62" fmla="*/ 112 w 128"/>
              <a:gd name="T63" fmla="*/ 8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36">
                <a:moveTo>
                  <a:pt x="124" y="126"/>
                </a:moveTo>
                <a:cubicBezTo>
                  <a:pt x="123" y="84"/>
                  <a:pt x="122" y="42"/>
                  <a:pt x="120" y="0"/>
                </a:cubicBezTo>
                <a:cubicBezTo>
                  <a:pt x="113" y="2"/>
                  <a:pt x="105" y="2"/>
                  <a:pt x="97" y="0"/>
                </a:cubicBezTo>
                <a:cubicBezTo>
                  <a:pt x="96" y="20"/>
                  <a:pt x="96" y="41"/>
                  <a:pt x="95" y="62"/>
                </a:cubicBezTo>
                <a:cubicBezTo>
                  <a:pt x="86" y="51"/>
                  <a:pt x="86" y="51"/>
                  <a:pt x="86" y="51"/>
                </a:cubicBezTo>
                <a:cubicBezTo>
                  <a:pt x="68" y="61"/>
                  <a:pt x="68" y="61"/>
                  <a:pt x="68" y="61"/>
                </a:cubicBezTo>
                <a:cubicBezTo>
                  <a:pt x="59" y="51"/>
                  <a:pt x="59" y="51"/>
                  <a:pt x="59" y="51"/>
                </a:cubicBezTo>
                <a:cubicBezTo>
                  <a:pt x="41" y="61"/>
                  <a:pt x="41" y="61"/>
                  <a:pt x="41" y="61"/>
                </a:cubicBezTo>
                <a:cubicBezTo>
                  <a:pt x="32" y="51"/>
                  <a:pt x="32" y="51"/>
                  <a:pt x="32" y="51"/>
                </a:cubicBezTo>
                <a:cubicBezTo>
                  <a:pt x="7" y="65"/>
                  <a:pt x="7" y="65"/>
                  <a:pt x="7" y="65"/>
                </a:cubicBezTo>
                <a:cubicBezTo>
                  <a:pt x="7" y="65"/>
                  <a:pt x="7" y="65"/>
                  <a:pt x="7" y="65"/>
                </a:cubicBezTo>
                <a:cubicBezTo>
                  <a:pt x="7" y="126"/>
                  <a:pt x="7" y="126"/>
                  <a:pt x="7" y="126"/>
                </a:cubicBezTo>
                <a:cubicBezTo>
                  <a:pt x="0" y="126"/>
                  <a:pt x="0" y="126"/>
                  <a:pt x="0" y="126"/>
                </a:cubicBezTo>
                <a:cubicBezTo>
                  <a:pt x="0" y="136"/>
                  <a:pt x="0" y="136"/>
                  <a:pt x="0" y="136"/>
                </a:cubicBezTo>
                <a:cubicBezTo>
                  <a:pt x="128" y="136"/>
                  <a:pt x="128" y="136"/>
                  <a:pt x="128" y="136"/>
                </a:cubicBezTo>
                <a:cubicBezTo>
                  <a:pt x="128" y="126"/>
                  <a:pt x="128" y="126"/>
                  <a:pt x="128" y="126"/>
                </a:cubicBezTo>
                <a:lnTo>
                  <a:pt x="124" y="126"/>
                </a:lnTo>
                <a:close/>
                <a:moveTo>
                  <a:pt x="43" y="89"/>
                </a:moveTo>
                <a:cubicBezTo>
                  <a:pt x="16" y="89"/>
                  <a:pt x="16" y="89"/>
                  <a:pt x="16" y="89"/>
                </a:cubicBezTo>
                <a:cubicBezTo>
                  <a:pt x="16" y="78"/>
                  <a:pt x="16" y="78"/>
                  <a:pt x="16" y="78"/>
                </a:cubicBezTo>
                <a:cubicBezTo>
                  <a:pt x="43" y="78"/>
                  <a:pt x="43" y="78"/>
                  <a:pt x="43" y="78"/>
                </a:cubicBezTo>
                <a:lnTo>
                  <a:pt x="43" y="89"/>
                </a:lnTo>
                <a:close/>
                <a:moveTo>
                  <a:pt x="78" y="89"/>
                </a:moveTo>
                <a:cubicBezTo>
                  <a:pt x="51" y="89"/>
                  <a:pt x="51" y="89"/>
                  <a:pt x="51" y="89"/>
                </a:cubicBezTo>
                <a:cubicBezTo>
                  <a:pt x="51" y="78"/>
                  <a:pt x="51" y="78"/>
                  <a:pt x="51" y="78"/>
                </a:cubicBezTo>
                <a:cubicBezTo>
                  <a:pt x="78" y="78"/>
                  <a:pt x="78" y="78"/>
                  <a:pt x="78" y="78"/>
                </a:cubicBezTo>
                <a:lnTo>
                  <a:pt x="78" y="89"/>
                </a:lnTo>
                <a:close/>
                <a:moveTo>
                  <a:pt x="112" y="89"/>
                </a:moveTo>
                <a:cubicBezTo>
                  <a:pt x="85" y="89"/>
                  <a:pt x="85" y="89"/>
                  <a:pt x="85" y="89"/>
                </a:cubicBezTo>
                <a:cubicBezTo>
                  <a:pt x="85" y="78"/>
                  <a:pt x="85" y="78"/>
                  <a:pt x="85" y="78"/>
                </a:cubicBezTo>
                <a:cubicBezTo>
                  <a:pt x="112" y="78"/>
                  <a:pt x="112" y="78"/>
                  <a:pt x="112" y="78"/>
                </a:cubicBezTo>
                <a:lnTo>
                  <a:pt x="112" y="89"/>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slide(fromLeft)">
                                      <p:cBhvr>
                                        <p:cTn id="7" dur="500"/>
                                        <p:tgtEl>
                                          <p:spTgt spid="36"/>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slide(fromBottom)">
                                      <p:cBhvr>
                                        <p:cTn id="11" dur="500"/>
                                        <p:tgtEl>
                                          <p:spTgt spid="67"/>
                                        </p:tgtEl>
                                      </p:cBhvr>
                                    </p:animEffect>
                                  </p:childTnLst>
                                </p:cTn>
                              </p:par>
                            </p:childTnLst>
                          </p:cTn>
                        </p:par>
                        <p:par>
                          <p:cTn id="12" fill="hold">
                            <p:stCondLst>
                              <p:cond delay="1000"/>
                            </p:stCondLst>
                            <p:childTnLst>
                              <p:par>
                                <p:cTn id="13" presetID="2" presetClass="entr" presetSubtype="1" accel="50000" decel="50000" fill="hold" nodeType="afterEffect">
                                  <p:stCondLst>
                                    <p:cond delay="0"/>
                                  </p:stCondLst>
                                  <p:childTnLst>
                                    <p:set>
                                      <p:cBhvr>
                                        <p:cTn id="14" dur="1" fill="hold">
                                          <p:stCondLst>
                                            <p:cond delay="0"/>
                                          </p:stCondLst>
                                        </p:cTn>
                                        <p:tgtEl>
                                          <p:spTgt spid="84"/>
                                        </p:tgtEl>
                                        <p:attrNameLst>
                                          <p:attrName>style.visibility</p:attrName>
                                        </p:attrNameLst>
                                      </p:cBhvr>
                                      <p:to>
                                        <p:strVal val="visible"/>
                                      </p:to>
                                    </p:set>
                                    <p:anim calcmode="lin" valueType="num">
                                      <p:cBhvr additive="base">
                                        <p:cTn id="15" dur="500" fill="hold"/>
                                        <p:tgtEl>
                                          <p:spTgt spid="84"/>
                                        </p:tgtEl>
                                        <p:attrNameLst>
                                          <p:attrName>ppt_x</p:attrName>
                                        </p:attrNameLst>
                                      </p:cBhvr>
                                      <p:tavLst>
                                        <p:tav tm="0">
                                          <p:val>
                                            <p:strVal val="#ppt_x"/>
                                          </p:val>
                                        </p:tav>
                                        <p:tav tm="100000">
                                          <p:val>
                                            <p:strVal val="#ppt_x"/>
                                          </p:val>
                                        </p:tav>
                                      </p:tavLst>
                                    </p:anim>
                                    <p:anim calcmode="lin" valueType="num">
                                      <p:cBhvr additive="base">
                                        <p:cTn id="16" dur="500" fill="hold"/>
                                        <p:tgtEl>
                                          <p:spTgt spid="84"/>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12" presetClass="entr" presetSubtype="4" fill="hold" nodeType="afterEffect">
                                  <p:stCondLst>
                                    <p:cond delay="0"/>
                                  </p:stCondLst>
                                  <p:childTnLst>
                                    <p:set>
                                      <p:cBhvr>
                                        <p:cTn id="19" dur="1" fill="hold">
                                          <p:stCondLst>
                                            <p:cond delay="0"/>
                                          </p:stCondLst>
                                        </p:cTn>
                                        <p:tgtEl>
                                          <p:spTgt spid="105"/>
                                        </p:tgtEl>
                                        <p:attrNameLst>
                                          <p:attrName>style.visibility</p:attrName>
                                        </p:attrNameLst>
                                      </p:cBhvr>
                                      <p:to>
                                        <p:strVal val="visible"/>
                                      </p:to>
                                    </p:set>
                                    <p:animEffect transition="in" filter="slide(fromBottom)">
                                      <p:cBhvr>
                                        <p:cTn id="20" dur="500"/>
                                        <p:tgtEl>
                                          <p:spTgt spid="105"/>
                                        </p:tgtEl>
                                      </p:cBhvr>
                                    </p:animEffect>
                                  </p:childTnLst>
                                </p:cTn>
                              </p:par>
                            </p:childTnLst>
                          </p:cTn>
                        </p:par>
                        <p:par>
                          <p:cTn id="21" fill="hold">
                            <p:stCondLst>
                              <p:cond delay="2000"/>
                            </p:stCondLst>
                            <p:childTnLst>
                              <p:par>
                                <p:cTn id="22" presetID="12" presetClass="entr" presetSubtype="8" fill="hold" nodeType="after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slide(fromLeft)">
                                      <p:cBhvr>
                                        <p:cTn id="24" dur="500"/>
                                        <p:tgtEl>
                                          <p:spTgt spid="37"/>
                                        </p:tgtEl>
                                      </p:cBhvr>
                                    </p:animEffect>
                                  </p:childTnLst>
                                </p:cTn>
                              </p:par>
                            </p:childTnLst>
                          </p:cTn>
                        </p:par>
                        <p:par>
                          <p:cTn id="25" fill="hold">
                            <p:stCondLst>
                              <p:cond delay="2500"/>
                            </p:stCondLst>
                            <p:childTnLst>
                              <p:par>
                                <p:cTn id="26" presetID="12" presetClass="entr" presetSubtype="4" fill="hold" grpId="0" nodeType="after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slide(fromBottom)">
                                      <p:cBhvr>
                                        <p:cTn id="28" dur="500"/>
                                        <p:tgtEl>
                                          <p:spTgt spid="70"/>
                                        </p:tgtEl>
                                      </p:cBhvr>
                                    </p:animEffect>
                                  </p:childTnLst>
                                </p:cTn>
                              </p:par>
                            </p:childTnLst>
                          </p:cTn>
                        </p:par>
                        <p:par>
                          <p:cTn id="29" fill="hold">
                            <p:stCondLst>
                              <p:cond delay="3000"/>
                            </p:stCondLst>
                            <p:childTnLst>
                              <p:par>
                                <p:cTn id="30" presetID="2" presetClass="entr" presetSubtype="4" accel="50000" decel="50000" fill="hold" nodeType="afterEffect">
                                  <p:stCondLst>
                                    <p:cond delay="0"/>
                                  </p:stCondLst>
                                  <p:childTnLst>
                                    <p:set>
                                      <p:cBhvr>
                                        <p:cTn id="31" dur="1" fill="hold">
                                          <p:stCondLst>
                                            <p:cond delay="0"/>
                                          </p:stCondLst>
                                        </p:cTn>
                                        <p:tgtEl>
                                          <p:spTgt spid="95"/>
                                        </p:tgtEl>
                                        <p:attrNameLst>
                                          <p:attrName>style.visibility</p:attrName>
                                        </p:attrNameLst>
                                      </p:cBhvr>
                                      <p:to>
                                        <p:strVal val="visible"/>
                                      </p:to>
                                    </p:set>
                                    <p:anim calcmode="lin" valueType="num">
                                      <p:cBhvr additive="base">
                                        <p:cTn id="32" dur="500" fill="hold"/>
                                        <p:tgtEl>
                                          <p:spTgt spid="95"/>
                                        </p:tgtEl>
                                        <p:attrNameLst>
                                          <p:attrName>ppt_x</p:attrName>
                                        </p:attrNameLst>
                                      </p:cBhvr>
                                      <p:tavLst>
                                        <p:tav tm="0">
                                          <p:val>
                                            <p:strVal val="#ppt_x"/>
                                          </p:val>
                                        </p:tav>
                                        <p:tav tm="100000">
                                          <p:val>
                                            <p:strVal val="#ppt_x"/>
                                          </p:val>
                                        </p:tav>
                                      </p:tavLst>
                                    </p:anim>
                                    <p:anim calcmode="lin" valueType="num">
                                      <p:cBhvr additive="base">
                                        <p:cTn id="33" dur="500" fill="hold"/>
                                        <p:tgtEl>
                                          <p:spTgt spid="95"/>
                                        </p:tgtEl>
                                        <p:attrNameLst>
                                          <p:attrName>ppt_y</p:attrName>
                                        </p:attrNameLst>
                                      </p:cBhvr>
                                      <p:tavLst>
                                        <p:tav tm="0">
                                          <p:val>
                                            <p:strVal val="1+#ppt_h/2"/>
                                          </p:val>
                                        </p:tav>
                                        <p:tav tm="100000">
                                          <p:val>
                                            <p:strVal val="#ppt_y"/>
                                          </p:val>
                                        </p:tav>
                                      </p:tavLst>
                                    </p:anim>
                                  </p:childTnLst>
                                </p:cTn>
                              </p:par>
                            </p:childTnLst>
                          </p:cTn>
                        </p:par>
                        <p:par>
                          <p:cTn id="34" fill="hold">
                            <p:stCondLst>
                              <p:cond delay="3500"/>
                            </p:stCondLst>
                            <p:childTnLst>
                              <p:par>
                                <p:cTn id="35" presetID="12" presetClass="entr" presetSubtype="4" fill="hold" nodeType="after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slide(fromBottom)">
                                      <p:cBhvr>
                                        <p:cTn id="37" dur="500"/>
                                        <p:tgtEl>
                                          <p:spTgt spid="114"/>
                                        </p:tgtEl>
                                      </p:cBhvr>
                                    </p:animEffect>
                                  </p:childTnLst>
                                </p:cTn>
                              </p:par>
                            </p:childTnLst>
                          </p:cTn>
                        </p:par>
                        <p:par>
                          <p:cTn id="38" fill="hold">
                            <p:stCondLst>
                              <p:cond delay="4000"/>
                            </p:stCondLst>
                            <p:childTnLst>
                              <p:par>
                                <p:cTn id="39" presetID="12" presetClass="entr" presetSubtype="8"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slide(fromLeft)">
                                      <p:cBhvr>
                                        <p:cTn id="41" dur="500"/>
                                        <p:tgtEl>
                                          <p:spTgt spid="41"/>
                                        </p:tgtEl>
                                      </p:cBhvr>
                                    </p:animEffect>
                                  </p:childTnLst>
                                </p:cTn>
                              </p:par>
                            </p:childTnLst>
                          </p:cTn>
                        </p:par>
                        <p:par>
                          <p:cTn id="42" fill="hold">
                            <p:stCondLst>
                              <p:cond delay="4500"/>
                            </p:stCondLst>
                            <p:childTnLst>
                              <p:par>
                                <p:cTn id="43" presetID="12" presetClass="entr" presetSubtype="4"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slide(fromBottom)">
                                      <p:cBhvr>
                                        <p:cTn id="45" dur="500"/>
                                        <p:tgtEl>
                                          <p:spTgt spid="71"/>
                                        </p:tgtEl>
                                      </p:cBhvr>
                                    </p:animEffect>
                                  </p:childTnLst>
                                </p:cTn>
                              </p:par>
                            </p:childTnLst>
                          </p:cTn>
                        </p:par>
                        <p:par>
                          <p:cTn id="46" fill="hold">
                            <p:stCondLst>
                              <p:cond delay="5000"/>
                            </p:stCondLst>
                            <p:childTnLst>
                              <p:par>
                                <p:cTn id="47" presetID="2" presetClass="entr" presetSubtype="1" accel="50000" decel="50000" fill="hold" nodeType="after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additive="base">
                                        <p:cTn id="49" dur="500" fill="hold"/>
                                        <p:tgtEl>
                                          <p:spTgt spid="85"/>
                                        </p:tgtEl>
                                        <p:attrNameLst>
                                          <p:attrName>ppt_x</p:attrName>
                                        </p:attrNameLst>
                                      </p:cBhvr>
                                      <p:tavLst>
                                        <p:tav tm="0">
                                          <p:val>
                                            <p:strVal val="#ppt_x"/>
                                          </p:val>
                                        </p:tav>
                                        <p:tav tm="100000">
                                          <p:val>
                                            <p:strVal val="#ppt_x"/>
                                          </p:val>
                                        </p:tav>
                                      </p:tavLst>
                                    </p:anim>
                                    <p:anim calcmode="lin" valueType="num">
                                      <p:cBhvr additive="base">
                                        <p:cTn id="50" dur="500" fill="hold"/>
                                        <p:tgtEl>
                                          <p:spTgt spid="85"/>
                                        </p:tgtEl>
                                        <p:attrNameLst>
                                          <p:attrName>ppt_y</p:attrName>
                                        </p:attrNameLst>
                                      </p:cBhvr>
                                      <p:tavLst>
                                        <p:tav tm="0">
                                          <p:val>
                                            <p:strVal val="0-#ppt_h/2"/>
                                          </p:val>
                                        </p:tav>
                                        <p:tav tm="100000">
                                          <p:val>
                                            <p:strVal val="#ppt_y"/>
                                          </p:val>
                                        </p:tav>
                                      </p:tavLst>
                                    </p:anim>
                                  </p:childTnLst>
                                </p:cTn>
                              </p:par>
                            </p:childTnLst>
                          </p:cTn>
                        </p:par>
                        <p:par>
                          <p:cTn id="51" fill="hold">
                            <p:stCondLst>
                              <p:cond delay="5500"/>
                            </p:stCondLst>
                            <p:childTnLst>
                              <p:par>
                                <p:cTn id="52" presetID="12" presetClass="entr" presetSubtype="4" fill="hold" nodeType="afterEffect">
                                  <p:stCondLst>
                                    <p:cond delay="0"/>
                                  </p:stCondLst>
                                  <p:childTnLst>
                                    <p:set>
                                      <p:cBhvr>
                                        <p:cTn id="53" dur="1" fill="hold">
                                          <p:stCondLst>
                                            <p:cond delay="0"/>
                                          </p:stCondLst>
                                        </p:cTn>
                                        <p:tgtEl>
                                          <p:spTgt spid="108"/>
                                        </p:tgtEl>
                                        <p:attrNameLst>
                                          <p:attrName>style.visibility</p:attrName>
                                        </p:attrNameLst>
                                      </p:cBhvr>
                                      <p:to>
                                        <p:strVal val="visible"/>
                                      </p:to>
                                    </p:set>
                                    <p:animEffect transition="in" filter="slide(fromBottom)">
                                      <p:cBhvr>
                                        <p:cTn id="54" dur="500"/>
                                        <p:tgtEl>
                                          <p:spTgt spid="108"/>
                                        </p:tgtEl>
                                      </p:cBhvr>
                                    </p:animEffect>
                                  </p:childTnLst>
                                </p:cTn>
                              </p:par>
                            </p:childTnLst>
                          </p:cTn>
                        </p:par>
                        <p:par>
                          <p:cTn id="55" fill="hold">
                            <p:stCondLst>
                              <p:cond delay="6000"/>
                            </p:stCondLst>
                            <p:childTnLst>
                              <p:par>
                                <p:cTn id="56" presetID="12" presetClass="entr" presetSubtype="8" fill="hold" nodeType="after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slide(fromLeft)">
                                      <p:cBhvr>
                                        <p:cTn id="58" dur="500"/>
                                        <p:tgtEl>
                                          <p:spTgt spid="44"/>
                                        </p:tgtEl>
                                      </p:cBhvr>
                                    </p:animEffect>
                                  </p:childTnLst>
                                </p:cTn>
                              </p:par>
                            </p:childTnLst>
                          </p:cTn>
                        </p:par>
                        <p:par>
                          <p:cTn id="59" fill="hold">
                            <p:stCondLst>
                              <p:cond delay="6500"/>
                            </p:stCondLst>
                            <p:childTnLst>
                              <p:par>
                                <p:cTn id="60" presetID="12" presetClass="entr" presetSubtype="4" fill="hold" grpId="0" nodeType="after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slide(fromBottom)">
                                      <p:cBhvr>
                                        <p:cTn id="62" dur="500"/>
                                        <p:tgtEl>
                                          <p:spTgt spid="72"/>
                                        </p:tgtEl>
                                      </p:cBhvr>
                                    </p:animEffect>
                                  </p:childTnLst>
                                </p:cTn>
                              </p:par>
                            </p:childTnLst>
                          </p:cTn>
                        </p:par>
                        <p:par>
                          <p:cTn id="63" fill="hold">
                            <p:stCondLst>
                              <p:cond delay="7000"/>
                            </p:stCondLst>
                            <p:childTnLst>
                              <p:par>
                                <p:cTn id="64" presetID="2" presetClass="entr" presetSubtype="4" accel="50000" decel="50000" fill="hold" nodeType="afterEffect">
                                  <p:stCondLst>
                                    <p:cond delay="0"/>
                                  </p:stCondLst>
                                  <p:childTnLst>
                                    <p:set>
                                      <p:cBhvr>
                                        <p:cTn id="65" dur="1" fill="hold">
                                          <p:stCondLst>
                                            <p:cond delay="0"/>
                                          </p:stCondLst>
                                        </p:cTn>
                                        <p:tgtEl>
                                          <p:spTgt spid="100"/>
                                        </p:tgtEl>
                                        <p:attrNameLst>
                                          <p:attrName>style.visibility</p:attrName>
                                        </p:attrNameLst>
                                      </p:cBhvr>
                                      <p:to>
                                        <p:strVal val="visible"/>
                                      </p:to>
                                    </p:set>
                                    <p:anim calcmode="lin" valueType="num">
                                      <p:cBhvr additive="base">
                                        <p:cTn id="66" dur="500" fill="hold"/>
                                        <p:tgtEl>
                                          <p:spTgt spid="100"/>
                                        </p:tgtEl>
                                        <p:attrNameLst>
                                          <p:attrName>ppt_x</p:attrName>
                                        </p:attrNameLst>
                                      </p:cBhvr>
                                      <p:tavLst>
                                        <p:tav tm="0">
                                          <p:val>
                                            <p:strVal val="#ppt_x"/>
                                          </p:val>
                                        </p:tav>
                                        <p:tav tm="100000">
                                          <p:val>
                                            <p:strVal val="#ppt_x"/>
                                          </p:val>
                                        </p:tav>
                                      </p:tavLst>
                                    </p:anim>
                                    <p:anim calcmode="lin" valueType="num">
                                      <p:cBhvr additive="base">
                                        <p:cTn id="67" dur="500" fill="hold"/>
                                        <p:tgtEl>
                                          <p:spTgt spid="100"/>
                                        </p:tgtEl>
                                        <p:attrNameLst>
                                          <p:attrName>ppt_y</p:attrName>
                                        </p:attrNameLst>
                                      </p:cBhvr>
                                      <p:tavLst>
                                        <p:tav tm="0">
                                          <p:val>
                                            <p:strVal val="1+#ppt_h/2"/>
                                          </p:val>
                                        </p:tav>
                                        <p:tav tm="100000">
                                          <p:val>
                                            <p:strVal val="#ppt_y"/>
                                          </p:val>
                                        </p:tav>
                                      </p:tavLst>
                                    </p:anim>
                                  </p:childTnLst>
                                </p:cTn>
                              </p:par>
                            </p:childTnLst>
                          </p:cTn>
                        </p:par>
                        <p:par>
                          <p:cTn id="68" fill="hold">
                            <p:stCondLst>
                              <p:cond delay="7500"/>
                            </p:stCondLst>
                            <p:childTnLst>
                              <p:par>
                                <p:cTn id="69" presetID="12" presetClass="entr" presetSubtype="4" fill="hold" nodeType="afterEffect">
                                  <p:stCondLst>
                                    <p:cond delay="0"/>
                                  </p:stCondLst>
                                  <p:childTnLst>
                                    <p:set>
                                      <p:cBhvr>
                                        <p:cTn id="70" dur="1" fill="hold">
                                          <p:stCondLst>
                                            <p:cond delay="0"/>
                                          </p:stCondLst>
                                        </p:cTn>
                                        <p:tgtEl>
                                          <p:spTgt spid="117"/>
                                        </p:tgtEl>
                                        <p:attrNameLst>
                                          <p:attrName>style.visibility</p:attrName>
                                        </p:attrNameLst>
                                      </p:cBhvr>
                                      <p:to>
                                        <p:strVal val="visible"/>
                                      </p:to>
                                    </p:set>
                                    <p:animEffect transition="in" filter="slide(fromBottom)">
                                      <p:cBhvr>
                                        <p:cTn id="71" dur="500"/>
                                        <p:tgtEl>
                                          <p:spTgt spid="117"/>
                                        </p:tgtEl>
                                      </p:cBhvr>
                                    </p:animEffect>
                                  </p:childTnLst>
                                </p:cTn>
                              </p:par>
                            </p:childTnLst>
                          </p:cTn>
                        </p:par>
                        <p:par>
                          <p:cTn id="72" fill="hold">
                            <p:stCondLst>
                              <p:cond delay="8000"/>
                            </p:stCondLst>
                            <p:childTnLst>
                              <p:par>
                                <p:cTn id="73" presetID="12" presetClass="entr" presetSubtype="8"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slide(fromLeft)">
                                      <p:cBhvr>
                                        <p:cTn id="75" dur="500"/>
                                        <p:tgtEl>
                                          <p:spTgt spid="50"/>
                                        </p:tgtEl>
                                      </p:cBhvr>
                                    </p:animEffect>
                                  </p:childTnLst>
                                </p:cTn>
                              </p:par>
                            </p:childTnLst>
                          </p:cTn>
                        </p:par>
                        <p:par>
                          <p:cTn id="76" fill="hold">
                            <p:stCondLst>
                              <p:cond delay="8500"/>
                            </p:stCondLst>
                            <p:childTnLst>
                              <p:par>
                                <p:cTn id="77" presetID="12" presetClass="entr" presetSubtype="4" fill="hold" grpId="0" nodeType="after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slide(fromBottom)">
                                      <p:cBhvr>
                                        <p:cTn id="79" dur="500"/>
                                        <p:tgtEl>
                                          <p:spTgt spid="74"/>
                                        </p:tgtEl>
                                      </p:cBhvr>
                                    </p:animEffect>
                                  </p:childTnLst>
                                </p:cTn>
                              </p:par>
                            </p:childTnLst>
                          </p:cTn>
                        </p:par>
                        <p:par>
                          <p:cTn id="80" fill="hold">
                            <p:stCondLst>
                              <p:cond delay="9000"/>
                            </p:stCondLst>
                            <p:childTnLst>
                              <p:par>
                                <p:cTn id="81" presetID="2" presetClass="entr" presetSubtype="1" accel="50000" decel="50000" fill="hold" nodeType="after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additive="base">
                                        <p:cTn id="83" dur="500" fill="hold"/>
                                        <p:tgtEl>
                                          <p:spTgt spid="90"/>
                                        </p:tgtEl>
                                        <p:attrNameLst>
                                          <p:attrName>ppt_x</p:attrName>
                                        </p:attrNameLst>
                                      </p:cBhvr>
                                      <p:tavLst>
                                        <p:tav tm="0">
                                          <p:val>
                                            <p:strVal val="#ppt_x"/>
                                          </p:val>
                                        </p:tav>
                                        <p:tav tm="100000">
                                          <p:val>
                                            <p:strVal val="#ppt_x"/>
                                          </p:val>
                                        </p:tav>
                                      </p:tavLst>
                                    </p:anim>
                                    <p:anim calcmode="lin" valueType="num">
                                      <p:cBhvr additive="base">
                                        <p:cTn id="84" dur="500" fill="hold"/>
                                        <p:tgtEl>
                                          <p:spTgt spid="90"/>
                                        </p:tgtEl>
                                        <p:attrNameLst>
                                          <p:attrName>ppt_y</p:attrName>
                                        </p:attrNameLst>
                                      </p:cBhvr>
                                      <p:tavLst>
                                        <p:tav tm="0">
                                          <p:val>
                                            <p:strVal val="0-#ppt_h/2"/>
                                          </p:val>
                                        </p:tav>
                                        <p:tav tm="100000">
                                          <p:val>
                                            <p:strVal val="#ppt_y"/>
                                          </p:val>
                                        </p:tav>
                                      </p:tavLst>
                                    </p:anim>
                                  </p:childTnLst>
                                </p:cTn>
                              </p:par>
                            </p:childTnLst>
                          </p:cTn>
                        </p:par>
                        <p:par>
                          <p:cTn id="85" fill="hold">
                            <p:stCondLst>
                              <p:cond delay="9500"/>
                            </p:stCondLst>
                            <p:childTnLst>
                              <p:par>
                                <p:cTn id="86" presetID="12" presetClass="entr" presetSubtype="4" fill="hold" nodeType="afterEffect">
                                  <p:stCondLst>
                                    <p:cond delay="0"/>
                                  </p:stCondLst>
                                  <p:childTnLst>
                                    <p:set>
                                      <p:cBhvr>
                                        <p:cTn id="87" dur="1" fill="hold">
                                          <p:stCondLst>
                                            <p:cond delay="0"/>
                                          </p:stCondLst>
                                        </p:cTn>
                                        <p:tgtEl>
                                          <p:spTgt spid="111"/>
                                        </p:tgtEl>
                                        <p:attrNameLst>
                                          <p:attrName>style.visibility</p:attrName>
                                        </p:attrNameLst>
                                      </p:cBhvr>
                                      <p:to>
                                        <p:strVal val="visible"/>
                                      </p:to>
                                    </p:set>
                                    <p:animEffect transition="in" filter="slide(fromBottom)">
                                      <p:cBhvr>
                                        <p:cTn id="88"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70" grpId="0"/>
      <p:bldP spid="71" grpId="0"/>
      <p:bldP spid="72" grpId="0"/>
      <p:bldP spid="7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03</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p:cNvGrpSpPr/>
          <p:nvPr/>
        </p:nvGrpSpPr>
        <p:grpSpPr>
          <a:xfrm>
            <a:off x="7478697" y="2889303"/>
            <a:ext cx="4712513" cy="1610993"/>
            <a:chOff x="5609156" y="2166976"/>
            <a:chExt cx="3534845" cy="1208245"/>
          </a:xfrm>
          <a:solidFill>
            <a:schemeClr val="accent3"/>
          </a:solidFill>
        </p:grpSpPr>
        <p:sp>
          <p:nvSpPr>
            <p:cNvPr id="1058" name="Freeform 34"/>
            <p:cNvSpPr/>
            <p:nvPr/>
          </p:nvSpPr>
          <p:spPr bwMode="auto">
            <a:xfrm>
              <a:off x="5609156" y="2592638"/>
              <a:ext cx="338414" cy="782583"/>
            </a:xfrm>
            <a:custGeom>
              <a:avLst/>
              <a:gdLst/>
              <a:ahLst/>
              <a:cxnLst>
                <a:cxn ang="0">
                  <a:pos x="128" y="0"/>
                </a:cxn>
                <a:cxn ang="0">
                  <a:pos x="128" y="296"/>
                </a:cxn>
                <a:cxn ang="0">
                  <a:pos x="0" y="296"/>
                </a:cxn>
                <a:cxn ang="0">
                  <a:pos x="0" y="0"/>
                </a:cxn>
                <a:cxn ang="0">
                  <a:pos x="128" y="0"/>
                </a:cxn>
                <a:cxn ang="0">
                  <a:pos x="128" y="0"/>
                </a:cxn>
              </a:cxnLst>
              <a:rect l="0" t="0" r="r" b="b"/>
              <a:pathLst>
                <a:path w="128" h="296">
                  <a:moveTo>
                    <a:pt x="128" y="0"/>
                  </a:moveTo>
                  <a:lnTo>
                    <a:pt x="128" y="296"/>
                  </a:lnTo>
                  <a:lnTo>
                    <a:pt x="0" y="296"/>
                  </a:lnTo>
                  <a:lnTo>
                    <a:pt x="0" y="0"/>
                  </a:lnTo>
                  <a:lnTo>
                    <a:pt x="128" y="0"/>
                  </a:lnTo>
                  <a:lnTo>
                    <a:pt x="128" y="0"/>
                  </a:ln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sp>
          <p:nvSpPr>
            <p:cNvPr id="1063" name="Freeform 39"/>
            <p:cNvSpPr/>
            <p:nvPr/>
          </p:nvSpPr>
          <p:spPr bwMode="auto">
            <a:xfrm>
              <a:off x="5609156" y="2166976"/>
              <a:ext cx="423018" cy="425663"/>
            </a:xfrm>
            <a:custGeom>
              <a:avLst/>
              <a:gdLst/>
              <a:ahLst/>
              <a:cxnLst>
                <a:cxn ang="0">
                  <a:pos x="299" y="0"/>
                </a:cxn>
                <a:cxn ang="0">
                  <a:pos x="299" y="239"/>
                </a:cxn>
                <a:cxn ang="0">
                  <a:pos x="257" y="257"/>
                </a:cxn>
                <a:cxn ang="0">
                  <a:pos x="239" y="300"/>
                </a:cxn>
                <a:cxn ang="0">
                  <a:pos x="239" y="300"/>
                </a:cxn>
                <a:cxn ang="0">
                  <a:pos x="0" y="300"/>
                </a:cxn>
                <a:cxn ang="0">
                  <a:pos x="0" y="300"/>
                </a:cxn>
                <a:cxn ang="0">
                  <a:pos x="87" y="89"/>
                </a:cxn>
                <a:cxn ang="0">
                  <a:pos x="299" y="0"/>
                </a:cxn>
              </a:cxnLst>
              <a:rect l="0" t="0" r="r" b="b"/>
              <a:pathLst>
                <a:path w="299" h="300">
                  <a:moveTo>
                    <a:pt x="299" y="0"/>
                  </a:moveTo>
                  <a:cubicBezTo>
                    <a:pt x="299" y="239"/>
                    <a:pt x="299" y="239"/>
                    <a:pt x="299" y="239"/>
                  </a:cubicBezTo>
                  <a:cubicBezTo>
                    <a:pt x="283" y="239"/>
                    <a:pt x="268" y="245"/>
                    <a:pt x="257" y="257"/>
                  </a:cubicBezTo>
                  <a:cubicBezTo>
                    <a:pt x="245" y="269"/>
                    <a:pt x="239" y="283"/>
                    <a:pt x="239" y="300"/>
                  </a:cubicBezTo>
                  <a:cubicBezTo>
                    <a:pt x="239" y="300"/>
                    <a:pt x="239" y="300"/>
                    <a:pt x="239" y="300"/>
                  </a:cubicBezTo>
                  <a:cubicBezTo>
                    <a:pt x="0" y="300"/>
                    <a:pt x="0" y="300"/>
                    <a:pt x="0" y="300"/>
                  </a:cubicBezTo>
                  <a:cubicBezTo>
                    <a:pt x="0" y="300"/>
                    <a:pt x="0" y="300"/>
                    <a:pt x="0" y="300"/>
                  </a:cubicBezTo>
                  <a:cubicBezTo>
                    <a:pt x="0" y="217"/>
                    <a:pt x="29" y="147"/>
                    <a:pt x="87" y="89"/>
                  </a:cubicBezTo>
                  <a:cubicBezTo>
                    <a:pt x="146" y="30"/>
                    <a:pt x="216" y="0"/>
                    <a:pt x="299" y="0"/>
                  </a:cubicBez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sp>
          <p:nvSpPr>
            <p:cNvPr id="1064" name="Freeform 40"/>
            <p:cNvSpPr/>
            <p:nvPr/>
          </p:nvSpPr>
          <p:spPr bwMode="auto">
            <a:xfrm>
              <a:off x="6032174" y="2166976"/>
              <a:ext cx="3111827" cy="338414"/>
            </a:xfrm>
            <a:custGeom>
              <a:avLst/>
              <a:gdLst/>
              <a:ahLst/>
              <a:cxnLst>
                <a:cxn ang="0">
                  <a:pos x="1177" y="128"/>
                </a:cxn>
                <a:cxn ang="0">
                  <a:pos x="0" y="128"/>
                </a:cxn>
                <a:cxn ang="0">
                  <a:pos x="0" y="0"/>
                </a:cxn>
                <a:cxn ang="0">
                  <a:pos x="1177" y="0"/>
                </a:cxn>
                <a:cxn ang="0">
                  <a:pos x="1177" y="128"/>
                </a:cxn>
                <a:cxn ang="0">
                  <a:pos x="1177" y="128"/>
                </a:cxn>
              </a:cxnLst>
              <a:rect l="0" t="0" r="r" b="b"/>
              <a:pathLst>
                <a:path w="1177" h="128">
                  <a:moveTo>
                    <a:pt x="1177" y="128"/>
                  </a:moveTo>
                  <a:lnTo>
                    <a:pt x="0" y="128"/>
                  </a:lnTo>
                  <a:lnTo>
                    <a:pt x="0" y="0"/>
                  </a:lnTo>
                  <a:lnTo>
                    <a:pt x="1177" y="0"/>
                  </a:lnTo>
                  <a:lnTo>
                    <a:pt x="1177" y="128"/>
                  </a:lnTo>
                  <a:lnTo>
                    <a:pt x="1177" y="128"/>
                  </a:ln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grpSp>
      <p:grpSp>
        <p:nvGrpSpPr>
          <p:cNvPr id="72" name="Group 71"/>
          <p:cNvGrpSpPr/>
          <p:nvPr/>
        </p:nvGrpSpPr>
        <p:grpSpPr>
          <a:xfrm>
            <a:off x="7024010" y="2438083"/>
            <a:ext cx="5167199" cy="2062212"/>
            <a:chOff x="5268097" y="2376729"/>
            <a:chExt cx="3875904" cy="1546659"/>
          </a:xfrm>
          <a:solidFill>
            <a:schemeClr val="accent4"/>
          </a:solidFill>
        </p:grpSpPr>
        <p:sp>
          <p:nvSpPr>
            <p:cNvPr id="1059" name="Freeform 35"/>
            <p:cNvSpPr/>
            <p:nvPr/>
          </p:nvSpPr>
          <p:spPr bwMode="auto">
            <a:xfrm>
              <a:off x="5268097" y="3140805"/>
              <a:ext cx="341059" cy="782583"/>
            </a:xfrm>
            <a:custGeom>
              <a:avLst/>
              <a:gdLst/>
              <a:ahLst/>
              <a:cxnLst>
                <a:cxn ang="0">
                  <a:pos x="129" y="0"/>
                </a:cxn>
                <a:cxn ang="0">
                  <a:pos x="129" y="296"/>
                </a:cxn>
                <a:cxn ang="0">
                  <a:pos x="0" y="296"/>
                </a:cxn>
                <a:cxn ang="0">
                  <a:pos x="0" y="0"/>
                </a:cxn>
                <a:cxn ang="0">
                  <a:pos x="129" y="0"/>
                </a:cxn>
                <a:cxn ang="0">
                  <a:pos x="129" y="0"/>
                </a:cxn>
              </a:cxnLst>
              <a:rect l="0" t="0" r="r" b="b"/>
              <a:pathLst>
                <a:path w="129" h="296">
                  <a:moveTo>
                    <a:pt x="129" y="0"/>
                  </a:moveTo>
                  <a:lnTo>
                    <a:pt x="129" y="296"/>
                  </a:lnTo>
                  <a:lnTo>
                    <a:pt x="0" y="296"/>
                  </a:lnTo>
                  <a:lnTo>
                    <a:pt x="0" y="0"/>
                  </a:lnTo>
                  <a:lnTo>
                    <a:pt x="129" y="0"/>
                  </a:lnTo>
                  <a:lnTo>
                    <a:pt x="129" y="0"/>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2" name="Freeform 38"/>
            <p:cNvSpPr/>
            <p:nvPr/>
          </p:nvSpPr>
          <p:spPr bwMode="auto">
            <a:xfrm>
              <a:off x="5268097" y="2376729"/>
              <a:ext cx="764077" cy="764077"/>
            </a:xfrm>
            <a:custGeom>
              <a:avLst/>
              <a:gdLst/>
              <a:ahLst/>
              <a:cxnLst>
                <a:cxn ang="0">
                  <a:pos x="539" y="239"/>
                </a:cxn>
                <a:cxn ang="0">
                  <a:pos x="539" y="239"/>
                </a:cxn>
                <a:cxn ang="0">
                  <a:pos x="327" y="328"/>
                </a:cxn>
                <a:cxn ang="0">
                  <a:pos x="240" y="539"/>
                </a:cxn>
                <a:cxn ang="0">
                  <a:pos x="240" y="539"/>
                </a:cxn>
                <a:cxn ang="0">
                  <a:pos x="0" y="539"/>
                </a:cxn>
                <a:cxn ang="0">
                  <a:pos x="158" y="158"/>
                </a:cxn>
                <a:cxn ang="0">
                  <a:pos x="539" y="0"/>
                </a:cxn>
                <a:cxn ang="0">
                  <a:pos x="539" y="239"/>
                </a:cxn>
              </a:cxnLst>
              <a:rect l="0" t="0" r="r" b="b"/>
              <a:pathLst>
                <a:path w="539" h="539">
                  <a:moveTo>
                    <a:pt x="539" y="239"/>
                  </a:moveTo>
                  <a:cubicBezTo>
                    <a:pt x="539" y="239"/>
                    <a:pt x="539" y="239"/>
                    <a:pt x="539" y="239"/>
                  </a:cubicBezTo>
                  <a:cubicBezTo>
                    <a:pt x="456" y="239"/>
                    <a:pt x="386" y="269"/>
                    <a:pt x="327" y="328"/>
                  </a:cubicBezTo>
                  <a:cubicBezTo>
                    <a:pt x="269" y="386"/>
                    <a:pt x="240" y="456"/>
                    <a:pt x="240" y="539"/>
                  </a:cubicBezTo>
                  <a:cubicBezTo>
                    <a:pt x="240" y="539"/>
                    <a:pt x="240" y="539"/>
                    <a:pt x="240" y="539"/>
                  </a:cubicBezTo>
                  <a:cubicBezTo>
                    <a:pt x="0" y="539"/>
                    <a:pt x="0" y="539"/>
                    <a:pt x="0" y="539"/>
                  </a:cubicBezTo>
                  <a:cubicBezTo>
                    <a:pt x="0" y="390"/>
                    <a:pt x="52" y="263"/>
                    <a:pt x="158" y="158"/>
                  </a:cubicBezTo>
                  <a:cubicBezTo>
                    <a:pt x="263" y="53"/>
                    <a:pt x="390" y="0"/>
                    <a:pt x="539" y="0"/>
                  </a:cubicBezTo>
                  <a:lnTo>
                    <a:pt x="539" y="239"/>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5" name="Freeform 41"/>
            <p:cNvSpPr/>
            <p:nvPr/>
          </p:nvSpPr>
          <p:spPr bwMode="auto">
            <a:xfrm>
              <a:off x="6032174" y="2376729"/>
              <a:ext cx="3111827" cy="338414"/>
            </a:xfrm>
            <a:custGeom>
              <a:avLst/>
              <a:gdLst/>
              <a:ahLst/>
              <a:cxnLst>
                <a:cxn ang="0">
                  <a:pos x="2202" y="239"/>
                </a:cxn>
                <a:cxn ang="0">
                  <a:pos x="0" y="239"/>
                </a:cxn>
                <a:cxn ang="0">
                  <a:pos x="0" y="0"/>
                </a:cxn>
                <a:cxn ang="0">
                  <a:pos x="26" y="0"/>
                </a:cxn>
                <a:cxn ang="0">
                  <a:pos x="2202" y="0"/>
                </a:cxn>
                <a:cxn ang="0">
                  <a:pos x="2202" y="239"/>
                </a:cxn>
              </a:cxnLst>
              <a:rect l="0" t="0" r="r" b="b"/>
              <a:pathLst>
                <a:path w="2202" h="239">
                  <a:moveTo>
                    <a:pt x="2202" y="239"/>
                  </a:moveTo>
                  <a:cubicBezTo>
                    <a:pt x="0" y="239"/>
                    <a:pt x="0" y="239"/>
                    <a:pt x="0" y="239"/>
                  </a:cubicBezTo>
                  <a:cubicBezTo>
                    <a:pt x="0" y="0"/>
                    <a:pt x="0" y="0"/>
                    <a:pt x="0" y="0"/>
                  </a:cubicBezTo>
                  <a:cubicBezTo>
                    <a:pt x="9" y="0"/>
                    <a:pt x="17" y="0"/>
                    <a:pt x="26" y="0"/>
                  </a:cubicBezTo>
                  <a:cubicBezTo>
                    <a:pt x="2202" y="0"/>
                    <a:pt x="2202" y="0"/>
                    <a:pt x="2202" y="0"/>
                  </a:cubicBezTo>
                  <a:lnTo>
                    <a:pt x="2202" y="239"/>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grpSp>
      <p:grpSp>
        <p:nvGrpSpPr>
          <p:cNvPr id="71" name="Group 70"/>
          <p:cNvGrpSpPr/>
          <p:nvPr/>
        </p:nvGrpSpPr>
        <p:grpSpPr>
          <a:xfrm>
            <a:off x="6512931" y="1923411"/>
            <a:ext cx="5678278" cy="2576884"/>
            <a:chOff x="4884738" y="1990725"/>
            <a:chExt cx="4259263" cy="1932663"/>
          </a:xfrm>
          <a:solidFill>
            <a:schemeClr val="tx2"/>
          </a:solidFill>
        </p:grpSpPr>
        <p:sp>
          <p:nvSpPr>
            <p:cNvPr id="1060" name="Freeform 36"/>
            <p:cNvSpPr/>
            <p:nvPr/>
          </p:nvSpPr>
          <p:spPr bwMode="auto">
            <a:xfrm>
              <a:off x="4884738" y="3140805"/>
              <a:ext cx="383361" cy="782583"/>
            </a:xfrm>
            <a:custGeom>
              <a:avLst/>
              <a:gdLst/>
              <a:ahLst/>
              <a:cxnLst>
                <a:cxn ang="0">
                  <a:pos x="145" y="296"/>
                </a:cxn>
                <a:cxn ang="0">
                  <a:pos x="0" y="296"/>
                </a:cxn>
                <a:cxn ang="0">
                  <a:pos x="0" y="0"/>
                </a:cxn>
                <a:cxn ang="0">
                  <a:pos x="145" y="0"/>
                </a:cxn>
                <a:cxn ang="0">
                  <a:pos x="145" y="296"/>
                </a:cxn>
                <a:cxn ang="0">
                  <a:pos x="145" y="296"/>
                </a:cxn>
              </a:cxnLst>
              <a:rect l="0" t="0" r="r" b="b"/>
              <a:pathLst>
                <a:path w="145" h="296">
                  <a:moveTo>
                    <a:pt x="145" y="296"/>
                  </a:moveTo>
                  <a:lnTo>
                    <a:pt x="0" y="296"/>
                  </a:lnTo>
                  <a:lnTo>
                    <a:pt x="0" y="0"/>
                  </a:lnTo>
                  <a:lnTo>
                    <a:pt x="145" y="0"/>
                  </a:lnTo>
                  <a:lnTo>
                    <a:pt x="145" y="296"/>
                  </a:lnTo>
                  <a:lnTo>
                    <a:pt x="145" y="296"/>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1" name="Freeform 37"/>
            <p:cNvSpPr/>
            <p:nvPr/>
          </p:nvSpPr>
          <p:spPr bwMode="auto">
            <a:xfrm>
              <a:off x="4884738" y="1990725"/>
              <a:ext cx="1147436" cy="1150081"/>
            </a:xfrm>
            <a:custGeom>
              <a:avLst/>
              <a:gdLst/>
              <a:ahLst/>
              <a:cxnLst>
                <a:cxn ang="0">
                  <a:pos x="430" y="430"/>
                </a:cxn>
                <a:cxn ang="0">
                  <a:pos x="272" y="811"/>
                </a:cxn>
                <a:cxn ang="0">
                  <a:pos x="0" y="811"/>
                </a:cxn>
                <a:cxn ang="0">
                  <a:pos x="238" y="238"/>
                </a:cxn>
                <a:cxn ang="0">
                  <a:pos x="811" y="0"/>
                </a:cxn>
                <a:cxn ang="0">
                  <a:pos x="811" y="272"/>
                </a:cxn>
                <a:cxn ang="0">
                  <a:pos x="430" y="430"/>
                </a:cxn>
              </a:cxnLst>
              <a:rect l="0" t="0" r="r" b="b"/>
              <a:pathLst>
                <a:path w="811" h="811">
                  <a:moveTo>
                    <a:pt x="430" y="430"/>
                  </a:moveTo>
                  <a:cubicBezTo>
                    <a:pt x="324" y="535"/>
                    <a:pt x="272" y="662"/>
                    <a:pt x="272" y="811"/>
                  </a:cubicBezTo>
                  <a:cubicBezTo>
                    <a:pt x="0" y="811"/>
                    <a:pt x="0" y="811"/>
                    <a:pt x="0" y="811"/>
                  </a:cubicBezTo>
                  <a:cubicBezTo>
                    <a:pt x="0" y="587"/>
                    <a:pt x="80" y="396"/>
                    <a:pt x="238" y="238"/>
                  </a:cubicBezTo>
                  <a:cubicBezTo>
                    <a:pt x="396" y="79"/>
                    <a:pt x="587" y="0"/>
                    <a:pt x="811" y="0"/>
                  </a:cubicBezTo>
                  <a:cubicBezTo>
                    <a:pt x="811" y="272"/>
                    <a:pt x="811" y="272"/>
                    <a:pt x="811" y="272"/>
                  </a:cubicBezTo>
                  <a:cubicBezTo>
                    <a:pt x="662" y="272"/>
                    <a:pt x="535" y="325"/>
                    <a:pt x="430" y="430"/>
                  </a:cubicBez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6" name="Freeform 42"/>
            <p:cNvSpPr/>
            <p:nvPr/>
          </p:nvSpPr>
          <p:spPr bwMode="auto">
            <a:xfrm>
              <a:off x="6032174" y="1990725"/>
              <a:ext cx="3111827" cy="386004"/>
            </a:xfrm>
            <a:custGeom>
              <a:avLst/>
              <a:gdLst/>
              <a:ahLst/>
              <a:cxnLst>
                <a:cxn ang="0">
                  <a:pos x="2202" y="272"/>
                </a:cxn>
                <a:cxn ang="0">
                  <a:pos x="26" y="272"/>
                </a:cxn>
                <a:cxn ang="0">
                  <a:pos x="0" y="271"/>
                </a:cxn>
                <a:cxn ang="0">
                  <a:pos x="0" y="0"/>
                </a:cxn>
                <a:cxn ang="0">
                  <a:pos x="2202" y="0"/>
                </a:cxn>
                <a:cxn ang="0">
                  <a:pos x="2202" y="272"/>
                </a:cxn>
              </a:cxnLst>
              <a:rect l="0" t="0" r="r" b="b"/>
              <a:pathLst>
                <a:path w="2202" h="272">
                  <a:moveTo>
                    <a:pt x="2202" y="272"/>
                  </a:moveTo>
                  <a:cubicBezTo>
                    <a:pt x="26" y="272"/>
                    <a:pt x="26" y="272"/>
                    <a:pt x="26" y="272"/>
                  </a:cubicBezTo>
                  <a:cubicBezTo>
                    <a:pt x="17" y="271"/>
                    <a:pt x="9" y="271"/>
                    <a:pt x="0" y="271"/>
                  </a:cubicBezTo>
                  <a:cubicBezTo>
                    <a:pt x="0" y="0"/>
                    <a:pt x="0" y="0"/>
                    <a:pt x="0" y="0"/>
                  </a:cubicBezTo>
                  <a:cubicBezTo>
                    <a:pt x="2202" y="0"/>
                    <a:pt x="2202" y="0"/>
                    <a:pt x="2202" y="0"/>
                  </a:cubicBezTo>
                  <a:lnTo>
                    <a:pt x="2202" y="272"/>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grpSp>
      <p:cxnSp>
        <p:nvCxnSpPr>
          <p:cNvPr id="80" name="Straight Connector 79"/>
          <p:cNvCxnSpPr/>
          <p:nvPr/>
        </p:nvCxnSpPr>
        <p:spPr>
          <a:xfrm flipV="1">
            <a:off x="4790413" y="2914873"/>
            <a:ext cx="2677578" cy="1225"/>
          </a:xfrm>
          <a:prstGeom prst="line">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8207164" y="1923414"/>
            <a:ext cx="3111193" cy="415499"/>
            <a:chOff x="6119361" y="1990725"/>
            <a:chExt cx="2333699" cy="311624"/>
          </a:xfrm>
        </p:grpSpPr>
        <p:sp>
          <p:nvSpPr>
            <p:cNvPr id="74" name="Rectangle 73"/>
            <p:cNvSpPr/>
            <p:nvPr/>
          </p:nvSpPr>
          <p:spPr>
            <a:xfrm>
              <a:off x="6119361" y="1990725"/>
              <a:ext cx="249139" cy="276999"/>
            </a:xfrm>
            <a:prstGeom prst="rect">
              <a:avLst/>
            </a:prstGeom>
          </p:spPr>
          <p:txBody>
            <a:bodyPr wrap="none">
              <a:spAutoFit/>
            </a:bodyPr>
            <a:lstStyle/>
            <a:p>
              <a:pPr algn="ctr"/>
              <a:r>
                <a:rPr lang="en-US" dirty="0">
                  <a:solidFill>
                    <a:schemeClr val="bg1"/>
                  </a:solidFill>
                  <a:latin typeface="Agency FB" panose="020B0503020202020204" pitchFamily="34" charset="0"/>
                </a:rPr>
                <a:t>01</a:t>
              </a:r>
              <a:endParaRPr lang="en-US" dirty="0">
                <a:solidFill>
                  <a:schemeClr val="bg1"/>
                </a:solidFill>
                <a:latin typeface="Agency FB" panose="020B0503020202020204" pitchFamily="34" charset="0"/>
              </a:endParaRPr>
            </a:p>
          </p:txBody>
        </p:sp>
        <p:sp>
          <p:nvSpPr>
            <p:cNvPr id="85" name="TextBox 84"/>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87" name="Group 86"/>
          <p:cNvGrpSpPr/>
          <p:nvPr/>
        </p:nvGrpSpPr>
        <p:grpSpPr>
          <a:xfrm>
            <a:off x="8185521" y="2382619"/>
            <a:ext cx="3132834" cy="415499"/>
            <a:chOff x="6103128" y="1990725"/>
            <a:chExt cx="2349932" cy="311624"/>
          </a:xfrm>
        </p:grpSpPr>
        <p:sp>
          <p:nvSpPr>
            <p:cNvPr id="88" name="Rectangle 87"/>
            <p:cNvSpPr/>
            <p:nvPr/>
          </p:nvSpPr>
          <p:spPr>
            <a:xfrm>
              <a:off x="6103128" y="1990725"/>
              <a:ext cx="281605" cy="276999"/>
            </a:xfrm>
            <a:prstGeom prst="rect">
              <a:avLst/>
            </a:prstGeom>
          </p:spPr>
          <p:txBody>
            <a:bodyPr wrap="none">
              <a:spAutoFit/>
            </a:bodyPr>
            <a:lstStyle/>
            <a:p>
              <a:pPr algn="ctr"/>
              <a:r>
                <a:rPr lang="en-US" dirty="0">
                  <a:solidFill>
                    <a:schemeClr val="bg1"/>
                  </a:solidFill>
                  <a:latin typeface="Agency FB" panose="020B0503020202020204" pitchFamily="34" charset="0"/>
                </a:rPr>
                <a:t>02</a:t>
              </a:r>
              <a:endParaRPr lang="en-US" dirty="0">
                <a:solidFill>
                  <a:schemeClr val="bg1"/>
                </a:solidFill>
                <a:latin typeface="Agency FB" panose="020B0503020202020204" pitchFamily="34" charset="0"/>
              </a:endParaRPr>
            </a:p>
          </p:txBody>
        </p:sp>
        <p:sp>
          <p:nvSpPr>
            <p:cNvPr id="89" name="TextBox 88"/>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90" name="Group 89"/>
          <p:cNvGrpSpPr/>
          <p:nvPr/>
        </p:nvGrpSpPr>
        <p:grpSpPr>
          <a:xfrm>
            <a:off x="8181515" y="2846731"/>
            <a:ext cx="3136841" cy="390099"/>
            <a:chOff x="6100123" y="2009775"/>
            <a:chExt cx="2352937" cy="292574"/>
          </a:xfrm>
        </p:grpSpPr>
        <p:sp>
          <p:nvSpPr>
            <p:cNvPr id="91" name="Rectangle 90"/>
            <p:cNvSpPr/>
            <p:nvPr/>
          </p:nvSpPr>
          <p:spPr>
            <a:xfrm>
              <a:off x="6100123" y="2009775"/>
              <a:ext cx="287616" cy="276999"/>
            </a:xfrm>
            <a:prstGeom prst="rect">
              <a:avLst/>
            </a:prstGeom>
          </p:spPr>
          <p:txBody>
            <a:bodyPr wrap="none">
              <a:spAutoFit/>
            </a:bodyPr>
            <a:lstStyle/>
            <a:p>
              <a:pPr algn="ctr"/>
              <a:r>
                <a:rPr lang="en-US" dirty="0">
                  <a:solidFill>
                    <a:schemeClr val="bg1"/>
                  </a:solidFill>
                  <a:latin typeface="Agency FB" panose="020B0503020202020204" pitchFamily="34" charset="0"/>
                </a:rPr>
                <a:t>03</a:t>
              </a:r>
              <a:endParaRPr lang="en-US" dirty="0">
                <a:solidFill>
                  <a:schemeClr val="bg1"/>
                </a:solidFill>
                <a:latin typeface="Agency FB" panose="020B0503020202020204" pitchFamily="34" charset="0"/>
              </a:endParaRPr>
            </a:p>
          </p:txBody>
        </p:sp>
        <p:sp>
          <p:nvSpPr>
            <p:cNvPr id="92" name="TextBox 91"/>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93" name="Group 61"/>
          <p:cNvGrpSpPr/>
          <p:nvPr/>
        </p:nvGrpSpPr>
        <p:grpSpPr>
          <a:xfrm>
            <a:off x="1027244" y="1527904"/>
            <a:ext cx="3225572" cy="620814"/>
            <a:chOff x="4033795" y="1173733"/>
            <a:chExt cx="2419494" cy="465610"/>
          </a:xfrm>
        </p:grpSpPr>
        <p:grpSp>
          <p:nvGrpSpPr>
            <p:cNvPr id="94" name="Group 29"/>
            <p:cNvGrpSpPr/>
            <p:nvPr/>
          </p:nvGrpSpPr>
          <p:grpSpPr>
            <a:xfrm>
              <a:off x="4399180" y="1173733"/>
              <a:ext cx="2054109" cy="445530"/>
              <a:chOff x="798971" y="1862568"/>
              <a:chExt cx="1133000" cy="445530"/>
            </a:xfrm>
          </p:grpSpPr>
          <p:sp>
            <p:nvSpPr>
              <p:cNvPr id="96"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tx2"/>
                    </a:solidFill>
                    <a:latin typeface="+mn-ea"/>
                  </a:rPr>
                  <a:t>添加副标题</a:t>
                </a:r>
                <a:r>
                  <a:rPr lang="en-US" sz="2100" b="1" dirty="0">
                    <a:solidFill>
                      <a:schemeClr val="tx2"/>
                    </a:solidFill>
                    <a:latin typeface="+mn-ea"/>
                  </a:rPr>
                  <a:t> 01</a:t>
                </a:r>
                <a:endParaRPr lang="en-US" sz="2100" b="1" dirty="0">
                  <a:solidFill>
                    <a:schemeClr val="tx2"/>
                  </a:solidFill>
                  <a:latin typeface="+mn-ea"/>
                </a:endParaRPr>
              </a:p>
            </p:txBody>
          </p:sp>
          <p:sp>
            <p:nvSpPr>
              <p:cNvPr id="97"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95" name="Rectangle 94"/>
            <p:cNvSpPr/>
            <p:nvPr/>
          </p:nvSpPr>
          <p:spPr>
            <a:xfrm>
              <a:off x="4033795" y="1212303"/>
              <a:ext cx="49" cy="427040"/>
            </a:xfrm>
            <a:prstGeom prst="rect">
              <a:avLst/>
            </a:prstGeom>
          </p:spPr>
          <p:txBody>
            <a:bodyPr wrap="none" lIns="0" tIns="0" rIns="0" bIns="0">
              <a:spAutoFit/>
            </a:bodyPr>
            <a:lstStyle/>
            <a:p>
              <a:endParaRPr lang="en-US" sz="3700" dirty="0">
                <a:solidFill>
                  <a:schemeClr val="tx2"/>
                </a:solidFill>
                <a:latin typeface="+mn-ea"/>
              </a:endParaRPr>
            </a:p>
          </p:txBody>
        </p:sp>
      </p:grpSp>
      <p:sp>
        <p:nvSpPr>
          <p:cNvPr id="108" name="TextBox 107"/>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109" name="Straight Connector 108"/>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10" name="Group 61"/>
          <p:cNvGrpSpPr/>
          <p:nvPr/>
        </p:nvGrpSpPr>
        <p:grpSpPr>
          <a:xfrm>
            <a:off x="1027244" y="2488020"/>
            <a:ext cx="3225572" cy="620814"/>
            <a:chOff x="4033795" y="1173733"/>
            <a:chExt cx="2419494" cy="465610"/>
          </a:xfrm>
        </p:grpSpPr>
        <p:grpSp>
          <p:nvGrpSpPr>
            <p:cNvPr id="111" name="Group 29"/>
            <p:cNvGrpSpPr/>
            <p:nvPr/>
          </p:nvGrpSpPr>
          <p:grpSpPr>
            <a:xfrm>
              <a:off x="4399180" y="1173733"/>
              <a:ext cx="2054109" cy="445530"/>
              <a:chOff x="798971" y="1862568"/>
              <a:chExt cx="1133000" cy="445530"/>
            </a:xfrm>
          </p:grpSpPr>
          <p:sp>
            <p:nvSpPr>
              <p:cNvPr id="113"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accent4"/>
                    </a:solidFill>
                    <a:latin typeface="+mn-ea"/>
                  </a:rPr>
                  <a:t>添加副标题</a:t>
                </a:r>
                <a:r>
                  <a:rPr lang="en-US" sz="2100" b="1" dirty="0">
                    <a:solidFill>
                      <a:schemeClr val="accent4"/>
                    </a:solidFill>
                    <a:latin typeface="+mn-ea"/>
                  </a:rPr>
                  <a:t> 01</a:t>
                </a:r>
                <a:endParaRPr lang="en-US" sz="2100" b="1" dirty="0">
                  <a:solidFill>
                    <a:schemeClr val="accent4"/>
                  </a:solidFill>
                  <a:latin typeface="+mn-ea"/>
                </a:endParaRPr>
              </a:p>
            </p:txBody>
          </p:sp>
          <p:sp>
            <p:nvSpPr>
              <p:cNvPr id="114"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112" name="Rectangle 111"/>
            <p:cNvSpPr/>
            <p:nvPr/>
          </p:nvSpPr>
          <p:spPr>
            <a:xfrm>
              <a:off x="4033795" y="1212303"/>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115" name="Group 61"/>
          <p:cNvGrpSpPr/>
          <p:nvPr/>
        </p:nvGrpSpPr>
        <p:grpSpPr>
          <a:xfrm>
            <a:off x="1027244" y="3448138"/>
            <a:ext cx="3225572" cy="620814"/>
            <a:chOff x="4033795" y="1173733"/>
            <a:chExt cx="2419494" cy="465610"/>
          </a:xfrm>
        </p:grpSpPr>
        <p:grpSp>
          <p:nvGrpSpPr>
            <p:cNvPr id="116" name="Group 29"/>
            <p:cNvGrpSpPr/>
            <p:nvPr/>
          </p:nvGrpSpPr>
          <p:grpSpPr>
            <a:xfrm>
              <a:off x="4399180" y="1173733"/>
              <a:ext cx="2054109" cy="445530"/>
              <a:chOff x="798971" y="1862568"/>
              <a:chExt cx="1133000" cy="445530"/>
            </a:xfrm>
          </p:grpSpPr>
          <p:sp>
            <p:nvSpPr>
              <p:cNvPr id="118"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accent2"/>
                    </a:solidFill>
                    <a:latin typeface="+mn-ea"/>
                  </a:rPr>
                  <a:t>添加副标题</a:t>
                </a:r>
                <a:r>
                  <a:rPr lang="en-US" sz="2100" b="1" dirty="0">
                    <a:solidFill>
                      <a:schemeClr val="accent2"/>
                    </a:solidFill>
                    <a:latin typeface="+mn-ea"/>
                  </a:rPr>
                  <a:t> 01</a:t>
                </a:r>
                <a:endParaRPr lang="en-US" sz="2100" b="1" dirty="0">
                  <a:solidFill>
                    <a:schemeClr val="accent2"/>
                  </a:solidFill>
                  <a:latin typeface="+mn-ea"/>
                </a:endParaRPr>
              </a:p>
            </p:txBody>
          </p:sp>
          <p:sp>
            <p:nvSpPr>
              <p:cNvPr id="119"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117" name="Rectangle 116"/>
            <p:cNvSpPr/>
            <p:nvPr/>
          </p:nvSpPr>
          <p:spPr>
            <a:xfrm>
              <a:off x="4033795" y="1212303"/>
              <a:ext cx="49" cy="427040"/>
            </a:xfrm>
            <a:prstGeom prst="rect">
              <a:avLst/>
            </a:prstGeom>
          </p:spPr>
          <p:txBody>
            <a:bodyPr wrap="none" lIns="0" tIns="0" rIns="0" bIns="0">
              <a:spAutoFit/>
            </a:bodyPr>
            <a:lstStyle/>
            <a:p>
              <a:endParaRPr lang="en-US" sz="3700" dirty="0">
                <a:solidFill>
                  <a:schemeClr val="accent2"/>
                </a:solidFill>
                <a:latin typeface="+mn-ea"/>
              </a:endParaRPr>
            </a:p>
          </p:txBody>
        </p:sp>
      </p:grpSp>
      <p:cxnSp>
        <p:nvCxnSpPr>
          <p:cNvPr id="121" name="Elbow Connector 120"/>
          <p:cNvCxnSpPr/>
          <p:nvPr/>
        </p:nvCxnSpPr>
        <p:spPr>
          <a:xfrm>
            <a:off x="4406416" y="1929726"/>
            <a:ext cx="2693937" cy="571355"/>
          </a:xfrm>
          <a:prstGeom prst="bentConnector3">
            <a:avLst>
              <a:gd name="adj1" fmla="val 12207"/>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127" name="Elbow Connector 126"/>
          <p:cNvCxnSpPr>
            <a:endCxn id="84" idx="2"/>
          </p:cNvCxnSpPr>
          <p:nvPr/>
        </p:nvCxnSpPr>
        <p:spPr>
          <a:xfrm flipV="1">
            <a:off x="4406415" y="3312104"/>
            <a:ext cx="3214576" cy="553768"/>
          </a:xfrm>
          <a:prstGeom prst="bentConnector3">
            <a:avLst>
              <a:gd name="adj1" fmla="val 11661"/>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sp>
        <p:nvSpPr>
          <p:cNvPr id="77" name="Oval 76"/>
          <p:cNvSpPr>
            <a:spLocks noChangeAspect="1"/>
          </p:cNvSpPr>
          <p:nvPr/>
        </p:nvSpPr>
        <p:spPr>
          <a:xfrm>
            <a:off x="7100353" y="2391413"/>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81" name="Oval 80"/>
          <p:cNvSpPr>
            <a:spLocks noChangeAspect="1"/>
          </p:cNvSpPr>
          <p:nvPr/>
        </p:nvSpPr>
        <p:spPr>
          <a:xfrm>
            <a:off x="7341779" y="2788645"/>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84" name="Oval 83"/>
          <p:cNvSpPr>
            <a:spLocks noChangeAspect="1"/>
          </p:cNvSpPr>
          <p:nvPr/>
        </p:nvSpPr>
        <p:spPr>
          <a:xfrm>
            <a:off x="7620992" y="3185878"/>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134" name="Oval 133"/>
          <p:cNvSpPr/>
          <p:nvPr/>
        </p:nvSpPr>
        <p:spPr>
          <a:xfrm>
            <a:off x="6471923" y="4189022"/>
            <a:ext cx="622470" cy="622547"/>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tx2"/>
                </a:solidFill>
                <a:latin typeface="Agency FB" panose="020B0503020202020204" pitchFamily="34" charset="0"/>
              </a:rPr>
              <a:t>01</a:t>
            </a:r>
            <a:endParaRPr lang="en-US" sz="1300" b="1" dirty="0">
              <a:solidFill>
                <a:schemeClr val="tx2"/>
              </a:solidFill>
              <a:latin typeface="Agency FB" panose="020B0503020202020204" pitchFamily="34" charset="0"/>
            </a:endParaRPr>
          </a:p>
        </p:txBody>
      </p:sp>
      <p:sp>
        <p:nvSpPr>
          <p:cNvPr id="135" name="Oval 134"/>
          <p:cNvSpPr/>
          <p:nvPr/>
        </p:nvSpPr>
        <p:spPr>
          <a:xfrm>
            <a:off x="6923829" y="4189022"/>
            <a:ext cx="622470" cy="622547"/>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accent4"/>
                </a:solidFill>
                <a:latin typeface="Agency FB" panose="020B0503020202020204" pitchFamily="34" charset="0"/>
              </a:rPr>
              <a:t>02</a:t>
            </a:r>
            <a:endParaRPr lang="en-US" sz="1300" b="1" dirty="0">
              <a:solidFill>
                <a:schemeClr val="accent4"/>
              </a:solidFill>
              <a:latin typeface="Agency FB" panose="020B0503020202020204" pitchFamily="34" charset="0"/>
            </a:endParaRPr>
          </a:p>
        </p:txBody>
      </p:sp>
      <p:sp>
        <p:nvSpPr>
          <p:cNvPr id="136" name="Oval 135"/>
          <p:cNvSpPr/>
          <p:nvPr/>
        </p:nvSpPr>
        <p:spPr>
          <a:xfrm>
            <a:off x="7413828" y="4189022"/>
            <a:ext cx="622470" cy="622547"/>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accent2"/>
                </a:solidFill>
                <a:latin typeface="Agency FB" panose="020B0503020202020204" pitchFamily="34" charset="0"/>
              </a:rPr>
              <a:t>03</a:t>
            </a:r>
            <a:endParaRPr lang="en-US" sz="1300" b="1" dirty="0">
              <a:solidFill>
                <a:schemeClr val="accent2"/>
              </a:solidFill>
              <a:latin typeface="Agency FB" panose="020B0503020202020204" pitchFamily="34" charset="0"/>
            </a:endParaRPr>
          </a:p>
        </p:txBody>
      </p:sp>
      <p:grpSp>
        <p:nvGrpSpPr>
          <p:cNvPr id="52" name="组合 51"/>
          <p:cNvGrpSpPr/>
          <p:nvPr/>
        </p:nvGrpSpPr>
        <p:grpSpPr>
          <a:xfrm>
            <a:off x="999450" y="1593501"/>
            <a:ext cx="402121" cy="401104"/>
            <a:chOff x="-959970" y="1422605"/>
            <a:chExt cx="596900" cy="595313"/>
          </a:xfrm>
        </p:grpSpPr>
        <p:sp>
          <p:nvSpPr>
            <p:cNvPr id="53"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54"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5" name="组合 54"/>
          <p:cNvGrpSpPr/>
          <p:nvPr/>
        </p:nvGrpSpPr>
        <p:grpSpPr>
          <a:xfrm>
            <a:off x="996777" y="2543312"/>
            <a:ext cx="402121" cy="401104"/>
            <a:chOff x="-959970" y="1422605"/>
            <a:chExt cx="596900" cy="595313"/>
          </a:xfrm>
        </p:grpSpPr>
        <p:sp>
          <p:nvSpPr>
            <p:cNvPr id="56" name="Oval 77"/>
            <p:cNvSpPr>
              <a:spLocks noChangeArrowheads="1"/>
            </p:cNvSpPr>
            <p:nvPr/>
          </p:nvSpPr>
          <p:spPr bwMode="auto">
            <a:xfrm>
              <a:off x="-959970" y="1422605"/>
              <a:ext cx="596900" cy="595313"/>
            </a:xfrm>
            <a:prstGeom prst="ellipse">
              <a:avLst/>
            </a:prstGeom>
            <a:solidFill>
              <a:schemeClr val="accent4"/>
            </a:solidFill>
            <a:ln>
              <a:noFill/>
            </a:ln>
          </p:spPr>
          <p:txBody>
            <a:bodyPr vert="horz" wrap="square" lIns="91440" tIns="45720" rIns="91440" bIns="45720" numCol="1" anchor="t" anchorCtr="0" compatLnSpc="1"/>
            <a:lstStyle/>
            <a:p>
              <a:endParaRPr lang="en-US">
                <a:latin typeface="+mn-ea"/>
              </a:endParaRPr>
            </a:p>
          </p:txBody>
        </p:sp>
        <p:sp>
          <p:nvSpPr>
            <p:cNvPr id="57"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8" name="组合 57"/>
          <p:cNvGrpSpPr/>
          <p:nvPr/>
        </p:nvGrpSpPr>
        <p:grpSpPr>
          <a:xfrm>
            <a:off x="1005799" y="3521915"/>
            <a:ext cx="402121" cy="401104"/>
            <a:chOff x="-959970" y="1422605"/>
            <a:chExt cx="596900" cy="595313"/>
          </a:xfrm>
        </p:grpSpPr>
        <p:sp>
          <p:nvSpPr>
            <p:cNvPr id="59" name="Oval 77"/>
            <p:cNvSpPr>
              <a:spLocks noChangeArrowheads="1"/>
            </p:cNvSpPr>
            <p:nvPr/>
          </p:nvSpPr>
          <p:spPr bwMode="auto">
            <a:xfrm>
              <a:off x="-959970" y="1422605"/>
              <a:ext cx="596900" cy="595313"/>
            </a:xfrm>
            <a:prstGeom prst="ellipse">
              <a:avLst/>
            </a:prstGeom>
            <a:solidFill>
              <a:schemeClr val="accent2"/>
            </a:solidFill>
            <a:ln>
              <a:noFill/>
            </a:ln>
          </p:spPr>
          <p:txBody>
            <a:bodyPr vert="horz" wrap="square" lIns="91440" tIns="45720" rIns="91440" bIns="45720" numCol="1" anchor="t" anchorCtr="0" compatLnSpc="1"/>
            <a:lstStyle/>
            <a:p>
              <a:endParaRPr lang="en-US">
                <a:latin typeface="+mn-ea"/>
              </a:endParaRPr>
            </a:p>
          </p:txBody>
        </p:sp>
        <p:sp>
          <p:nvSpPr>
            <p:cNvPr id="60"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strips(downLeft)">
                                      <p:cBhvr>
                                        <p:cTn id="7" dur="500"/>
                                        <p:tgtEl>
                                          <p:spTgt spid="71"/>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134"/>
                                        </p:tgtEl>
                                        <p:attrNameLst>
                                          <p:attrName>style.visibility</p:attrName>
                                        </p:attrNameLst>
                                      </p:cBhvr>
                                      <p:to>
                                        <p:strVal val="visible"/>
                                      </p:to>
                                    </p:set>
                                    <p:anim calcmode="lin" valueType="num">
                                      <p:cBhvr>
                                        <p:cTn id="11" dur="500" fill="hold"/>
                                        <p:tgtEl>
                                          <p:spTgt spid="134"/>
                                        </p:tgtEl>
                                        <p:attrNameLst>
                                          <p:attrName>ppt_w</p:attrName>
                                        </p:attrNameLst>
                                      </p:cBhvr>
                                      <p:tavLst>
                                        <p:tav tm="0">
                                          <p:val>
                                            <p:fltVal val="0"/>
                                          </p:val>
                                        </p:tav>
                                        <p:tav tm="100000">
                                          <p:val>
                                            <p:strVal val="#ppt_w"/>
                                          </p:val>
                                        </p:tav>
                                      </p:tavLst>
                                    </p:anim>
                                    <p:anim calcmode="lin" valueType="num">
                                      <p:cBhvr>
                                        <p:cTn id="12" dur="500" fill="hold"/>
                                        <p:tgtEl>
                                          <p:spTgt spid="134"/>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86"/>
                                        </p:tgtEl>
                                        <p:attrNameLst>
                                          <p:attrName>style.visibility</p:attrName>
                                        </p:attrNameLst>
                                      </p:cBhvr>
                                      <p:to>
                                        <p:strVal val="visible"/>
                                      </p:to>
                                    </p:set>
                                    <p:animEffect transition="in" filter="slide(fromLeft)">
                                      <p:cBhvr>
                                        <p:cTn id="16" dur="500"/>
                                        <p:tgtEl>
                                          <p:spTgt spid="86"/>
                                        </p:tgtEl>
                                      </p:cBhvr>
                                    </p:animEffect>
                                  </p:childTnLst>
                                </p:cTn>
                              </p:par>
                            </p:childTnLst>
                          </p:cTn>
                        </p:par>
                        <p:par>
                          <p:cTn id="17" fill="hold">
                            <p:stCondLst>
                              <p:cond delay="1500"/>
                            </p:stCondLst>
                            <p:childTnLst>
                              <p:par>
                                <p:cTn id="18" presetID="23" presetClass="entr" presetSubtype="16" fill="hold" grpId="0" nodeType="afterEffect">
                                  <p:stCondLst>
                                    <p:cond delay="0"/>
                                  </p:stCondLst>
                                  <p:childTnLst>
                                    <p:set>
                                      <p:cBhvr>
                                        <p:cTn id="19" dur="1" fill="hold">
                                          <p:stCondLst>
                                            <p:cond delay="0"/>
                                          </p:stCondLst>
                                        </p:cTn>
                                        <p:tgtEl>
                                          <p:spTgt spid="77"/>
                                        </p:tgtEl>
                                        <p:attrNameLst>
                                          <p:attrName>style.visibility</p:attrName>
                                        </p:attrNameLst>
                                      </p:cBhvr>
                                      <p:to>
                                        <p:strVal val="visible"/>
                                      </p:to>
                                    </p:set>
                                    <p:anim calcmode="lin" valueType="num">
                                      <p:cBhvr>
                                        <p:cTn id="20" dur="500" fill="hold"/>
                                        <p:tgtEl>
                                          <p:spTgt spid="77"/>
                                        </p:tgtEl>
                                        <p:attrNameLst>
                                          <p:attrName>ppt_w</p:attrName>
                                        </p:attrNameLst>
                                      </p:cBhvr>
                                      <p:tavLst>
                                        <p:tav tm="0">
                                          <p:val>
                                            <p:fltVal val="0"/>
                                          </p:val>
                                        </p:tav>
                                        <p:tav tm="100000">
                                          <p:val>
                                            <p:strVal val="#ppt_w"/>
                                          </p:val>
                                        </p:tav>
                                      </p:tavLst>
                                    </p:anim>
                                    <p:anim calcmode="lin" valueType="num">
                                      <p:cBhvr>
                                        <p:cTn id="21" dur="500" fill="hold"/>
                                        <p:tgtEl>
                                          <p:spTgt spid="77"/>
                                        </p:tgtEl>
                                        <p:attrNameLst>
                                          <p:attrName>ppt_h</p:attrName>
                                        </p:attrNameLst>
                                      </p:cBhvr>
                                      <p:tavLst>
                                        <p:tav tm="0">
                                          <p:val>
                                            <p:fltVal val="0"/>
                                          </p:val>
                                        </p:tav>
                                        <p:tav tm="100000">
                                          <p:val>
                                            <p:strVal val="#ppt_h"/>
                                          </p:val>
                                        </p:tav>
                                      </p:tavLst>
                                    </p:anim>
                                  </p:childTnLst>
                                </p:cTn>
                              </p:par>
                            </p:childTnLst>
                          </p:cTn>
                        </p:par>
                        <p:par>
                          <p:cTn id="22" fill="hold">
                            <p:stCondLst>
                              <p:cond delay="2000"/>
                            </p:stCondLst>
                            <p:childTnLst>
                              <p:par>
                                <p:cTn id="23" presetID="18" presetClass="entr" presetSubtype="12" fill="hold" nodeType="afterEffect">
                                  <p:stCondLst>
                                    <p:cond delay="0"/>
                                  </p:stCondLst>
                                  <p:childTnLst>
                                    <p:set>
                                      <p:cBhvr>
                                        <p:cTn id="24" dur="1" fill="hold">
                                          <p:stCondLst>
                                            <p:cond delay="0"/>
                                          </p:stCondLst>
                                        </p:cTn>
                                        <p:tgtEl>
                                          <p:spTgt spid="121"/>
                                        </p:tgtEl>
                                        <p:attrNameLst>
                                          <p:attrName>style.visibility</p:attrName>
                                        </p:attrNameLst>
                                      </p:cBhvr>
                                      <p:to>
                                        <p:strVal val="visible"/>
                                      </p:to>
                                    </p:set>
                                    <p:animEffect transition="in" filter="strips(downLeft)">
                                      <p:cBhvr>
                                        <p:cTn id="25" dur="500"/>
                                        <p:tgtEl>
                                          <p:spTgt spid="121"/>
                                        </p:tgtEl>
                                      </p:cBhvr>
                                    </p:animEffect>
                                  </p:childTnLst>
                                </p:cTn>
                              </p:par>
                            </p:childTnLst>
                          </p:cTn>
                        </p:par>
                        <p:par>
                          <p:cTn id="26" fill="hold">
                            <p:stCondLst>
                              <p:cond delay="2500"/>
                            </p:stCondLst>
                            <p:childTnLst>
                              <p:par>
                                <p:cTn id="27" presetID="2" presetClass="entr" presetSubtype="8" accel="50000" decel="50000" fill="hold" nodeType="afterEffect">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cBhvr additive="base">
                                        <p:cTn id="29" dur="500" fill="hold"/>
                                        <p:tgtEl>
                                          <p:spTgt spid="93"/>
                                        </p:tgtEl>
                                        <p:attrNameLst>
                                          <p:attrName>ppt_x</p:attrName>
                                        </p:attrNameLst>
                                      </p:cBhvr>
                                      <p:tavLst>
                                        <p:tav tm="0">
                                          <p:val>
                                            <p:strVal val="0-#ppt_w/2"/>
                                          </p:val>
                                        </p:tav>
                                        <p:tav tm="100000">
                                          <p:val>
                                            <p:strVal val="#ppt_x"/>
                                          </p:val>
                                        </p:tav>
                                      </p:tavLst>
                                    </p:anim>
                                    <p:anim calcmode="lin" valueType="num">
                                      <p:cBhvr additive="base">
                                        <p:cTn id="30" dur="500" fill="hold"/>
                                        <p:tgtEl>
                                          <p:spTgt spid="93"/>
                                        </p:tgtEl>
                                        <p:attrNameLst>
                                          <p:attrName>ppt_y</p:attrName>
                                        </p:attrNameLst>
                                      </p:cBhvr>
                                      <p:tavLst>
                                        <p:tav tm="0">
                                          <p:val>
                                            <p:strVal val="#ppt_y"/>
                                          </p:val>
                                        </p:tav>
                                        <p:tav tm="100000">
                                          <p:val>
                                            <p:strVal val="#ppt_y"/>
                                          </p:val>
                                        </p:tav>
                                      </p:tavLst>
                                    </p:anim>
                                  </p:childTnLst>
                                </p:cTn>
                              </p:par>
                              <p:par>
                                <p:cTn id="31" presetID="2" presetClass="entr" presetSubtype="8" accel="50000" decel="50000" fill="hold" nodeType="with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additive="base">
                                        <p:cTn id="33" dur="500" fill="hold"/>
                                        <p:tgtEl>
                                          <p:spTgt spid="52"/>
                                        </p:tgtEl>
                                        <p:attrNameLst>
                                          <p:attrName>ppt_x</p:attrName>
                                        </p:attrNameLst>
                                      </p:cBhvr>
                                      <p:tavLst>
                                        <p:tav tm="0">
                                          <p:val>
                                            <p:strVal val="0-#ppt_w/2"/>
                                          </p:val>
                                        </p:tav>
                                        <p:tav tm="100000">
                                          <p:val>
                                            <p:strVal val="#ppt_x"/>
                                          </p:val>
                                        </p:tav>
                                      </p:tavLst>
                                    </p:anim>
                                    <p:anim calcmode="lin" valueType="num">
                                      <p:cBhvr additive="base">
                                        <p:cTn id="34" dur="500" fill="hold"/>
                                        <p:tgtEl>
                                          <p:spTgt spid="52"/>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18" presetClass="entr" presetSubtype="12" fill="hold" nodeType="afterEffect">
                                  <p:stCondLst>
                                    <p:cond delay="0"/>
                                  </p:stCondLst>
                                  <p:childTnLst>
                                    <p:set>
                                      <p:cBhvr>
                                        <p:cTn id="37" dur="1" fill="hold">
                                          <p:stCondLst>
                                            <p:cond delay="0"/>
                                          </p:stCondLst>
                                        </p:cTn>
                                        <p:tgtEl>
                                          <p:spTgt spid="72"/>
                                        </p:tgtEl>
                                        <p:attrNameLst>
                                          <p:attrName>style.visibility</p:attrName>
                                        </p:attrNameLst>
                                      </p:cBhvr>
                                      <p:to>
                                        <p:strVal val="visible"/>
                                      </p:to>
                                    </p:set>
                                    <p:animEffect transition="in" filter="strips(downLeft)">
                                      <p:cBhvr>
                                        <p:cTn id="38" dur="500"/>
                                        <p:tgtEl>
                                          <p:spTgt spid="72"/>
                                        </p:tgtEl>
                                      </p:cBhvr>
                                    </p:animEffect>
                                  </p:childTnLst>
                                </p:cTn>
                              </p:par>
                            </p:childTnLst>
                          </p:cTn>
                        </p:par>
                        <p:par>
                          <p:cTn id="39" fill="hold">
                            <p:stCondLst>
                              <p:cond delay="3500"/>
                            </p:stCondLst>
                            <p:childTnLst>
                              <p:par>
                                <p:cTn id="40" presetID="23" presetClass="entr" presetSubtype="16" fill="hold" grpId="0" nodeType="afterEffect">
                                  <p:stCondLst>
                                    <p:cond delay="0"/>
                                  </p:stCondLst>
                                  <p:childTnLst>
                                    <p:set>
                                      <p:cBhvr>
                                        <p:cTn id="41" dur="1" fill="hold">
                                          <p:stCondLst>
                                            <p:cond delay="0"/>
                                          </p:stCondLst>
                                        </p:cTn>
                                        <p:tgtEl>
                                          <p:spTgt spid="135"/>
                                        </p:tgtEl>
                                        <p:attrNameLst>
                                          <p:attrName>style.visibility</p:attrName>
                                        </p:attrNameLst>
                                      </p:cBhvr>
                                      <p:to>
                                        <p:strVal val="visible"/>
                                      </p:to>
                                    </p:set>
                                    <p:anim calcmode="lin" valueType="num">
                                      <p:cBhvr>
                                        <p:cTn id="42" dur="500" fill="hold"/>
                                        <p:tgtEl>
                                          <p:spTgt spid="135"/>
                                        </p:tgtEl>
                                        <p:attrNameLst>
                                          <p:attrName>ppt_w</p:attrName>
                                        </p:attrNameLst>
                                      </p:cBhvr>
                                      <p:tavLst>
                                        <p:tav tm="0">
                                          <p:val>
                                            <p:fltVal val="0"/>
                                          </p:val>
                                        </p:tav>
                                        <p:tav tm="100000">
                                          <p:val>
                                            <p:strVal val="#ppt_w"/>
                                          </p:val>
                                        </p:tav>
                                      </p:tavLst>
                                    </p:anim>
                                    <p:anim calcmode="lin" valueType="num">
                                      <p:cBhvr>
                                        <p:cTn id="43" dur="500" fill="hold"/>
                                        <p:tgtEl>
                                          <p:spTgt spid="135"/>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12" presetClass="entr" presetSubtype="8" fill="hold" nodeType="after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slide(fromLeft)">
                                      <p:cBhvr>
                                        <p:cTn id="47" dur="500"/>
                                        <p:tgtEl>
                                          <p:spTgt spid="87"/>
                                        </p:tgtEl>
                                      </p:cBhvr>
                                    </p:animEffect>
                                  </p:childTnLst>
                                </p:cTn>
                              </p:par>
                            </p:childTnLst>
                          </p:cTn>
                        </p:par>
                        <p:par>
                          <p:cTn id="48" fill="hold">
                            <p:stCondLst>
                              <p:cond delay="4500"/>
                            </p:stCondLst>
                            <p:childTnLst>
                              <p:par>
                                <p:cTn id="49" presetID="23" presetClass="entr" presetSubtype="16" fill="hold" grpId="0" nodeType="afterEffect">
                                  <p:stCondLst>
                                    <p:cond delay="0"/>
                                  </p:stCondLst>
                                  <p:childTnLst>
                                    <p:set>
                                      <p:cBhvr>
                                        <p:cTn id="50" dur="1" fill="hold">
                                          <p:stCondLst>
                                            <p:cond delay="0"/>
                                          </p:stCondLst>
                                        </p:cTn>
                                        <p:tgtEl>
                                          <p:spTgt spid="81"/>
                                        </p:tgtEl>
                                        <p:attrNameLst>
                                          <p:attrName>style.visibility</p:attrName>
                                        </p:attrNameLst>
                                      </p:cBhvr>
                                      <p:to>
                                        <p:strVal val="visible"/>
                                      </p:to>
                                    </p:set>
                                    <p:anim calcmode="lin" valueType="num">
                                      <p:cBhvr>
                                        <p:cTn id="51" dur="500" fill="hold"/>
                                        <p:tgtEl>
                                          <p:spTgt spid="81"/>
                                        </p:tgtEl>
                                        <p:attrNameLst>
                                          <p:attrName>ppt_w</p:attrName>
                                        </p:attrNameLst>
                                      </p:cBhvr>
                                      <p:tavLst>
                                        <p:tav tm="0">
                                          <p:val>
                                            <p:fltVal val="0"/>
                                          </p:val>
                                        </p:tav>
                                        <p:tav tm="100000">
                                          <p:val>
                                            <p:strVal val="#ppt_w"/>
                                          </p:val>
                                        </p:tav>
                                      </p:tavLst>
                                    </p:anim>
                                    <p:anim calcmode="lin" valueType="num">
                                      <p:cBhvr>
                                        <p:cTn id="52" dur="500" fill="hold"/>
                                        <p:tgtEl>
                                          <p:spTgt spid="81"/>
                                        </p:tgtEl>
                                        <p:attrNameLst>
                                          <p:attrName>ppt_h</p:attrName>
                                        </p:attrNameLst>
                                      </p:cBhvr>
                                      <p:tavLst>
                                        <p:tav tm="0">
                                          <p:val>
                                            <p:fltVal val="0"/>
                                          </p:val>
                                        </p:tav>
                                        <p:tav tm="100000">
                                          <p:val>
                                            <p:strVal val="#ppt_h"/>
                                          </p:val>
                                        </p:tav>
                                      </p:tavLst>
                                    </p:anim>
                                  </p:childTnLst>
                                </p:cTn>
                              </p:par>
                            </p:childTnLst>
                          </p:cTn>
                        </p:par>
                        <p:par>
                          <p:cTn id="53" fill="hold">
                            <p:stCondLst>
                              <p:cond delay="5000"/>
                            </p:stCondLst>
                            <p:childTnLst>
                              <p:par>
                                <p:cTn id="54" presetID="18" presetClass="entr" presetSubtype="12" fill="hold" nodeType="afterEffect">
                                  <p:stCondLst>
                                    <p:cond delay="0"/>
                                  </p:stCondLst>
                                  <p:childTnLst>
                                    <p:set>
                                      <p:cBhvr>
                                        <p:cTn id="55" dur="1" fill="hold">
                                          <p:stCondLst>
                                            <p:cond delay="0"/>
                                          </p:stCondLst>
                                        </p:cTn>
                                        <p:tgtEl>
                                          <p:spTgt spid="80"/>
                                        </p:tgtEl>
                                        <p:attrNameLst>
                                          <p:attrName>style.visibility</p:attrName>
                                        </p:attrNameLst>
                                      </p:cBhvr>
                                      <p:to>
                                        <p:strVal val="visible"/>
                                      </p:to>
                                    </p:set>
                                    <p:animEffect transition="in" filter="strips(downLeft)">
                                      <p:cBhvr>
                                        <p:cTn id="56" dur="500"/>
                                        <p:tgtEl>
                                          <p:spTgt spid="80"/>
                                        </p:tgtEl>
                                      </p:cBhvr>
                                    </p:animEffect>
                                  </p:childTnLst>
                                </p:cTn>
                              </p:par>
                            </p:childTnLst>
                          </p:cTn>
                        </p:par>
                        <p:par>
                          <p:cTn id="57" fill="hold">
                            <p:stCondLst>
                              <p:cond delay="5500"/>
                            </p:stCondLst>
                            <p:childTnLst>
                              <p:par>
                                <p:cTn id="58" presetID="2" presetClass="entr" presetSubtype="8" accel="50000" decel="50000" fill="hold" nodeType="afterEffect">
                                  <p:stCondLst>
                                    <p:cond delay="0"/>
                                  </p:stCondLst>
                                  <p:childTnLst>
                                    <p:set>
                                      <p:cBhvr>
                                        <p:cTn id="59" dur="1" fill="hold">
                                          <p:stCondLst>
                                            <p:cond delay="0"/>
                                          </p:stCondLst>
                                        </p:cTn>
                                        <p:tgtEl>
                                          <p:spTgt spid="110"/>
                                        </p:tgtEl>
                                        <p:attrNameLst>
                                          <p:attrName>style.visibility</p:attrName>
                                        </p:attrNameLst>
                                      </p:cBhvr>
                                      <p:to>
                                        <p:strVal val="visible"/>
                                      </p:to>
                                    </p:set>
                                    <p:anim calcmode="lin" valueType="num">
                                      <p:cBhvr additive="base">
                                        <p:cTn id="60" dur="500" fill="hold"/>
                                        <p:tgtEl>
                                          <p:spTgt spid="110"/>
                                        </p:tgtEl>
                                        <p:attrNameLst>
                                          <p:attrName>ppt_x</p:attrName>
                                        </p:attrNameLst>
                                      </p:cBhvr>
                                      <p:tavLst>
                                        <p:tav tm="0">
                                          <p:val>
                                            <p:strVal val="0-#ppt_w/2"/>
                                          </p:val>
                                        </p:tav>
                                        <p:tav tm="100000">
                                          <p:val>
                                            <p:strVal val="#ppt_x"/>
                                          </p:val>
                                        </p:tav>
                                      </p:tavLst>
                                    </p:anim>
                                    <p:anim calcmode="lin" valueType="num">
                                      <p:cBhvr additive="base">
                                        <p:cTn id="61" dur="500" fill="hold"/>
                                        <p:tgtEl>
                                          <p:spTgt spid="110"/>
                                        </p:tgtEl>
                                        <p:attrNameLst>
                                          <p:attrName>ppt_y</p:attrName>
                                        </p:attrNameLst>
                                      </p:cBhvr>
                                      <p:tavLst>
                                        <p:tav tm="0">
                                          <p:val>
                                            <p:strVal val="#ppt_y"/>
                                          </p:val>
                                        </p:tav>
                                        <p:tav tm="100000">
                                          <p:val>
                                            <p:strVal val="#ppt_y"/>
                                          </p:val>
                                        </p:tav>
                                      </p:tavLst>
                                    </p:anim>
                                  </p:childTnLst>
                                </p:cTn>
                              </p:par>
                              <p:par>
                                <p:cTn id="62" presetID="2" presetClass="entr" presetSubtype="8" accel="50000" decel="50000"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 calcmode="lin" valueType="num">
                                      <p:cBhvr additive="base">
                                        <p:cTn id="64" dur="500" fill="hold"/>
                                        <p:tgtEl>
                                          <p:spTgt spid="55"/>
                                        </p:tgtEl>
                                        <p:attrNameLst>
                                          <p:attrName>ppt_x</p:attrName>
                                        </p:attrNameLst>
                                      </p:cBhvr>
                                      <p:tavLst>
                                        <p:tav tm="0">
                                          <p:val>
                                            <p:strVal val="0-#ppt_w/2"/>
                                          </p:val>
                                        </p:tav>
                                        <p:tav tm="100000">
                                          <p:val>
                                            <p:strVal val="#ppt_x"/>
                                          </p:val>
                                        </p:tav>
                                      </p:tavLst>
                                    </p:anim>
                                    <p:anim calcmode="lin" valueType="num">
                                      <p:cBhvr additive="base">
                                        <p:cTn id="65" dur="500" fill="hold"/>
                                        <p:tgtEl>
                                          <p:spTgt spid="55"/>
                                        </p:tgtEl>
                                        <p:attrNameLst>
                                          <p:attrName>ppt_y</p:attrName>
                                        </p:attrNameLst>
                                      </p:cBhvr>
                                      <p:tavLst>
                                        <p:tav tm="0">
                                          <p:val>
                                            <p:strVal val="#ppt_y"/>
                                          </p:val>
                                        </p:tav>
                                        <p:tav tm="100000">
                                          <p:val>
                                            <p:strVal val="#ppt_y"/>
                                          </p:val>
                                        </p:tav>
                                      </p:tavLst>
                                    </p:anim>
                                  </p:childTnLst>
                                </p:cTn>
                              </p:par>
                            </p:childTnLst>
                          </p:cTn>
                        </p:par>
                        <p:par>
                          <p:cTn id="66" fill="hold">
                            <p:stCondLst>
                              <p:cond delay="6000"/>
                            </p:stCondLst>
                            <p:childTnLst>
                              <p:par>
                                <p:cTn id="67" presetID="18" presetClass="entr" presetSubtype="12" fill="hold" nodeType="afterEffect">
                                  <p:stCondLst>
                                    <p:cond delay="0"/>
                                  </p:stCondLst>
                                  <p:childTnLst>
                                    <p:set>
                                      <p:cBhvr>
                                        <p:cTn id="68" dur="1" fill="hold">
                                          <p:stCondLst>
                                            <p:cond delay="0"/>
                                          </p:stCondLst>
                                        </p:cTn>
                                        <p:tgtEl>
                                          <p:spTgt spid="138"/>
                                        </p:tgtEl>
                                        <p:attrNameLst>
                                          <p:attrName>style.visibility</p:attrName>
                                        </p:attrNameLst>
                                      </p:cBhvr>
                                      <p:to>
                                        <p:strVal val="visible"/>
                                      </p:to>
                                    </p:set>
                                    <p:animEffect transition="in" filter="strips(downLeft)">
                                      <p:cBhvr>
                                        <p:cTn id="69" dur="500"/>
                                        <p:tgtEl>
                                          <p:spTgt spid="138"/>
                                        </p:tgtEl>
                                      </p:cBhvr>
                                    </p:animEffect>
                                  </p:childTnLst>
                                </p:cTn>
                              </p:par>
                            </p:childTnLst>
                          </p:cTn>
                        </p:par>
                        <p:par>
                          <p:cTn id="70" fill="hold">
                            <p:stCondLst>
                              <p:cond delay="6500"/>
                            </p:stCondLst>
                            <p:childTnLst>
                              <p:par>
                                <p:cTn id="71" presetID="23" presetClass="entr" presetSubtype="16" fill="hold" grpId="0" nodeType="afterEffect">
                                  <p:stCondLst>
                                    <p:cond delay="0"/>
                                  </p:stCondLst>
                                  <p:childTnLst>
                                    <p:set>
                                      <p:cBhvr>
                                        <p:cTn id="72" dur="1" fill="hold">
                                          <p:stCondLst>
                                            <p:cond delay="0"/>
                                          </p:stCondLst>
                                        </p:cTn>
                                        <p:tgtEl>
                                          <p:spTgt spid="136"/>
                                        </p:tgtEl>
                                        <p:attrNameLst>
                                          <p:attrName>style.visibility</p:attrName>
                                        </p:attrNameLst>
                                      </p:cBhvr>
                                      <p:to>
                                        <p:strVal val="visible"/>
                                      </p:to>
                                    </p:set>
                                    <p:anim calcmode="lin" valueType="num">
                                      <p:cBhvr>
                                        <p:cTn id="73" dur="500" fill="hold"/>
                                        <p:tgtEl>
                                          <p:spTgt spid="136"/>
                                        </p:tgtEl>
                                        <p:attrNameLst>
                                          <p:attrName>ppt_w</p:attrName>
                                        </p:attrNameLst>
                                      </p:cBhvr>
                                      <p:tavLst>
                                        <p:tav tm="0">
                                          <p:val>
                                            <p:fltVal val="0"/>
                                          </p:val>
                                        </p:tav>
                                        <p:tav tm="100000">
                                          <p:val>
                                            <p:strVal val="#ppt_w"/>
                                          </p:val>
                                        </p:tav>
                                      </p:tavLst>
                                    </p:anim>
                                    <p:anim calcmode="lin" valueType="num">
                                      <p:cBhvr>
                                        <p:cTn id="74" dur="500" fill="hold"/>
                                        <p:tgtEl>
                                          <p:spTgt spid="136"/>
                                        </p:tgtEl>
                                        <p:attrNameLst>
                                          <p:attrName>ppt_h</p:attrName>
                                        </p:attrNameLst>
                                      </p:cBhvr>
                                      <p:tavLst>
                                        <p:tav tm="0">
                                          <p:val>
                                            <p:fltVal val="0"/>
                                          </p:val>
                                        </p:tav>
                                        <p:tav tm="100000">
                                          <p:val>
                                            <p:strVal val="#ppt_h"/>
                                          </p:val>
                                        </p:tav>
                                      </p:tavLst>
                                    </p:anim>
                                  </p:childTnLst>
                                </p:cTn>
                              </p:par>
                            </p:childTnLst>
                          </p:cTn>
                        </p:par>
                        <p:par>
                          <p:cTn id="75" fill="hold">
                            <p:stCondLst>
                              <p:cond delay="7000"/>
                            </p:stCondLst>
                            <p:childTnLst>
                              <p:par>
                                <p:cTn id="76" presetID="12" presetClass="entr" presetSubtype="8" fill="hold" nodeType="afterEffect">
                                  <p:stCondLst>
                                    <p:cond delay="0"/>
                                  </p:stCondLst>
                                  <p:childTnLst>
                                    <p:set>
                                      <p:cBhvr>
                                        <p:cTn id="77" dur="1" fill="hold">
                                          <p:stCondLst>
                                            <p:cond delay="0"/>
                                          </p:stCondLst>
                                        </p:cTn>
                                        <p:tgtEl>
                                          <p:spTgt spid="90"/>
                                        </p:tgtEl>
                                        <p:attrNameLst>
                                          <p:attrName>style.visibility</p:attrName>
                                        </p:attrNameLst>
                                      </p:cBhvr>
                                      <p:to>
                                        <p:strVal val="visible"/>
                                      </p:to>
                                    </p:set>
                                    <p:animEffect transition="in" filter="slide(fromLeft)">
                                      <p:cBhvr>
                                        <p:cTn id="78" dur="500"/>
                                        <p:tgtEl>
                                          <p:spTgt spid="90"/>
                                        </p:tgtEl>
                                      </p:cBhvr>
                                    </p:animEffect>
                                  </p:childTnLst>
                                </p:cTn>
                              </p:par>
                            </p:childTnLst>
                          </p:cTn>
                        </p:par>
                        <p:par>
                          <p:cTn id="79" fill="hold">
                            <p:stCondLst>
                              <p:cond delay="7500"/>
                            </p:stCondLst>
                            <p:childTnLst>
                              <p:par>
                                <p:cTn id="80" presetID="23" presetClass="entr" presetSubtype="16" fill="hold" grpId="0" nodeType="afterEffect">
                                  <p:stCondLst>
                                    <p:cond delay="0"/>
                                  </p:stCondLst>
                                  <p:childTnLst>
                                    <p:set>
                                      <p:cBhvr>
                                        <p:cTn id="81" dur="1" fill="hold">
                                          <p:stCondLst>
                                            <p:cond delay="0"/>
                                          </p:stCondLst>
                                        </p:cTn>
                                        <p:tgtEl>
                                          <p:spTgt spid="84"/>
                                        </p:tgtEl>
                                        <p:attrNameLst>
                                          <p:attrName>style.visibility</p:attrName>
                                        </p:attrNameLst>
                                      </p:cBhvr>
                                      <p:to>
                                        <p:strVal val="visible"/>
                                      </p:to>
                                    </p:set>
                                    <p:anim calcmode="lin" valueType="num">
                                      <p:cBhvr>
                                        <p:cTn id="82" dur="500" fill="hold"/>
                                        <p:tgtEl>
                                          <p:spTgt spid="84"/>
                                        </p:tgtEl>
                                        <p:attrNameLst>
                                          <p:attrName>ppt_w</p:attrName>
                                        </p:attrNameLst>
                                      </p:cBhvr>
                                      <p:tavLst>
                                        <p:tav tm="0">
                                          <p:val>
                                            <p:fltVal val="0"/>
                                          </p:val>
                                        </p:tav>
                                        <p:tav tm="100000">
                                          <p:val>
                                            <p:strVal val="#ppt_w"/>
                                          </p:val>
                                        </p:tav>
                                      </p:tavLst>
                                    </p:anim>
                                    <p:anim calcmode="lin" valueType="num">
                                      <p:cBhvr>
                                        <p:cTn id="83" dur="500" fill="hold"/>
                                        <p:tgtEl>
                                          <p:spTgt spid="84"/>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ID="18" presetClass="entr" presetSubtype="12" fill="hold" nodeType="afterEffect">
                                  <p:stCondLst>
                                    <p:cond delay="0"/>
                                  </p:stCondLst>
                                  <p:childTnLst>
                                    <p:set>
                                      <p:cBhvr>
                                        <p:cTn id="86" dur="1" fill="hold">
                                          <p:stCondLst>
                                            <p:cond delay="0"/>
                                          </p:stCondLst>
                                        </p:cTn>
                                        <p:tgtEl>
                                          <p:spTgt spid="127"/>
                                        </p:tgtEl>
                                        <p:attrNameLst>
                                          <p:attrName>style.visibility</p:attrName>
                                        </p:attrNameLst>
                                      </p:cBhvr>
                                      <p:to>
                                        <p:strVal val="visible"/>
                                      </p:to>
                                    </p:set>
                                    <p:animEffect transition="in" filter="strips(downLeft)">
                                      <p:cBhvr>
                                        <p:cTn id="87" dur="500"/>
                                        <p:tgtEl>
                                          <p:spTgt spid="127"/>
                                        </p:tgtEl>
                                      </p:cBhvr>
                                    </p:animEffect>
                                  </p:childTnLst>
                                </p:cTn>
                              </p:par>
                            </p:childTnLst>
                          </p:cTn>
                        </p:par>
                        <p:par>
                          <p:cTn id="88" fill="hold">
                            <p:stCondLst>
                              <p:cond delay="8500"/>
                            </p:stCondLst>
                            <p:childTnLst>
                              <p:par>
                                <p:cTn id="89" presetID="2" presetClass="entr" presetSubtype="8" accel="50000" decel="50000" fill="hold" nodeType="afterEffect">
                                  <p:stCondLst>
                                    <p:cond delay="0"/>
                                  </p:stCondLst>
                                  <p:childTnLst>
                                    <p:set>
                                      <p:cBhvr>
                                        <p:cTn id="90" dur="1" fill="hold">
                                          <p:stCondLst>
                                            <p:cond delay="0"/>
                                          </p:stCondLst>
                                        </p:cTn>
                                        <p:tgtEl>
                                          <p:spTgt spid="115"/>
                                        </p:tgtEl>
                                        <p:attrNameLst>
                                          <p:attrName>style.visibility</p:attrName>
                                        </p:attrNameLst>
                                      </p:cBhvr>
                                      <p:to>
                                        <p:strVal val="visible"/>
                                      </p:to>
                                    </p:set>
                                    <p:anim calcmode="lin" valueType="num">
                                      <p:cBhvr additive="base">
                                        <p:cTn id="91" dur="500" fill="hold"/>
                                        <p:tgtEl>
                                          <p:spTgt spid="115"/>
                                        </p:tgtEl>
                                        <p:attrNameLst>
                                          <p:attrName>ppt_x</p:attrName>
                                        </p:attrNameLst>
                                      </p:cBhvr>
                                      <p:tavLst>
                                        <p:tav tm="0">
                                          <p:val>
                                            <p:strVal val="0-#ppt_w/2"/>
                                          </p:val>
                                        </p:tav>
                                        <p:tav tm="100000">
                                          <p:val>
                                            <p:strVal val="#ppt_x"/>
                                          </p:val>
                                        </p:tav>
                                      </p:tavLst>
                                    </p:anim>
                                    <p:anim calcmode="lin" valueType="num">
                                      <p:cBhvr additive="base">
                                        <p:cTn id="92" dur="500" fill="hold"/>
                                        <p:tgtEl>
                                          <p:spTgt spid="115"/>
                                        </p:tgtEl>
                                        <p:attrNameLst>
                                          <p:attrName>ppt_y</p:attrName>
                                        </p:attrNameLst>
                                      </p:cBhvr>
                                      <p:tavLst>
                                        <p:tav tm="0">
                                          <p:val>
                                            <p:strVal val="#ppt_y"/>
                                          </p:val>
                                        </p:tav>
                                        <p:tav tm="100000">
                                          <p:val>
                                            <p:strVal val="#ppt_y"/>
                                          </p:val>
                                        </p:tav>
                                      </p:tavLst>
                                    </p:anim>
                                  </p:childTnLst>
                                </p:cTn>
                              </p:par>
                              <p:par>
                                <p:cTn id="93" presetID="2" presetClass="entr" presetSubtype="8" accel="50000" decel="50000" fill="hold" nodeType="withEffect">
                                  <p:stCondLst>
                                    <p:cond delay="0"/>
                                  </p:stCondLst>
                                  <p:childTnLst>
                                    <p:set>
                                      <p:cBhvr>
                                        <p:cTn id="94" dur="1" fill="hold">
                                          <p:stCondLst>
                                            <p:cond delay="0"/>
                                          </p:stCondLst>
                                        </p:cTn>
                                        <p:tgtEl>
                                          <p:spTgt spid="58"/>
                                        </p:tgtEl>
                                        <p:attrNameLst>
                                          <p:attrName>style.visibility</p:attrName>
                                        </p:attrNameLst>
                                      </p:cBhvr>
                                      <p:to>
                                        <p:strVal val="visible"/>
                                      </p:to>
                                    </p:set>
                                    <p:anim calcmode="lin" valueType="num">
                                      <p:cBhvr additive="base">
                                        <p:cTn id="95" dur="500" fill="hold"/>
                                        <p:tgtEl>
                                          <p:spTgt spid="58"/>
                                        </p:tgtEl>
                                        <p:attrNameLst>
                                          <p:attrName>ppt_x</p:attrName>
                                        </p:attrNameLst>
                                      </p:cBhvr>
                                      <p:tavLst>
                                        <p:tav tm="0">
                                          <p:val>
                                            <p:strVal val="0-#ppt_w/2"/>
                                          </p:val>
                                        </p:tav>
                                        <p:tav tm="100000">
                                          <p:val>
                                            <p:strVal val="#ppt_x"/>
                                          </p:val>
                                        </p:tav>
                                      </p:tavLst>
                                    </p:anim>
                                    <p:anim calcmode="lin" valueType="num">
                                      <p:cBhvr additive="base">
                                        <p:cTn id="96" dur="500" fill="hold"/>
                                        <p:tgtEl>
                                          <p:spTgt spid="58"/>
                                        </p:tgtEl>
                                        <p:attrNameLst>
                                          <p:attrName>ppt_y</p:attrName>
                                        </p:attrNameLst>
                                      </p:cBhvr>
                                      <p:tavLst>
                                        <p:tav tm="0">
                                          <p:val>
                                            <p:strVal val="#ppt_y"/>
                                          </p:val>
                                        </p:tav>
                                        <p:tav tm="100000">
                                          <p:val>
                                            <p:strVal val="#ppt_y"/>
                                          </p:val>
                                        </p:tav>
                                      </p:tavLst>
                                    </p:anim>
                                  </p:childTnLst>
                                </p:cTn>
                              </p:par>
                            </p:childTnLst>
                          </p:cTn>
                        </p:par>
                        <p:par>
                          <p:cTn id="97" fill="hold">
                            <p:stCondLst>
                              <p:cond delay="9000"/>
                            </p:stCondLst>
                            <p:childTnLst>
                              <p:par>
                                <p:cTn id="98" presetID="18" presetClass="entr" presetSubtype="3" fill="hold" nodeType="afterEffect">
                                  <p:stCondLst>
                                    <p:cond delay="0"/>
                                  </p:stCondLst>
                                  <p:childTnLst>
                                    <p:set>
                                      <p:cBhvr>
                                        <p:cTn id="99" dur="1" fill="hold">
                                          <p:stCondLst>
                                            <p:cond delay="0"/>
                                          </p:stCondLst>
                                        </p:cTn>
                                        <p:tgtEl>
                                          <p:spTgt spid="109"/>
                                        </p:tgtEl>
                                        <p:attrNameLst>
                                          <p:attrName>style.visibility</p:attrName>
                                        </p:attrNameLst>
                                      </p:cBhvr>
                                      <p:to>
                                        <p:strVal val="visible"/>
                                      </p:to>
                                    </p:set>
                                    <p:animEffect transition="in" filter="strips(upRight)">
                                      <p:cBhvr>
                                        <p:cTn id="100" dur="500"/>
                                        <p:tgtEl>
                                          <p:spTgt spid="109"/>
                                        </p:tgtEl>
                                      </p:cBhvr>
                                    </p:animEffect>
                                  </p:childTnLst>
                                </p:cTn>
                              </p:par>
                            </p:childTnLst>
                          </p:cTn>
                        </p:par>
                        <p:par>
                          <p:cTn id="101" fill="hold">
                            <p:stCondLst>
                              <p:cond delay="9500"/>
                            </p:stCondLst>
                            <p:childTnLst>
                              <p:par>
                                <p:cTn id="102" presetID="10" presetClass="entr" presetSubtype="0" fill="hold" grpId="0" nodeType="afterEffect">
                                  <p:stCondLst>
                                    <p:cond delay="0"/>
                                  </p:stCondLst>
                                  <p:childTnLst>
                                    <p:set>
                                      <p:cBhvr>
                                        <p:cTn id="103" dur="1" fill="hold">
                                          <p:stCondLst>
                                            <p:cond delay="0"/>
                                          </p:stCondLst>
                                        </p:cTn>
                                        <p:tgtEl>
                                          <p:spTgt spid="108"/>
                                        </p:tgtEl>
                                        <p:attrNameLst>
                                          <p:attrName>style.visibility</p:attrName>
                                        </p:attrNameLst>
                                      </p:cBhvr>
                                      <p:to>
                                        <p:strVal val="visible"/>
                                      </p:to>
                                    </p:set>
                                    <p:animEffect transition="in" filter="fade">
                                      <p:cBhvr>
                                        <p:cTn id="104"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77" grpId="0" animBg="1"/>
      <p:bldP spid="81" grpId="0" animBg="1"/>
      <p:bldP spid="84" grpId="0" animBg="1"/>
      <p:bldP spid="134" grpId="0" animBg="1"/>
      <p:bldP spid="135" grpId="0" animBg="1"/>
      <p:bldP spid="13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586584" y="2248414"/>
            <a:ext cx="3595748" cy="887519"/>
            <a:chOff x="5379720" y="1404640"/>
            <a:chExt cx="2696811" cy="665639"/>
          </a:xfrm>
        </p:grpSpPr>
        <p:sp>
          <p:nvSpPr>
            <p:cNvPr id="3" name="TextBox 11"/>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12"/>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5" name="菱形 4"/>
          <p:cNvSpPr/>
          <p:nvPr/>
        </p:nvSpPr>
        <p:spPr>
          <a:xfrm>
            <a:off x="1914508" y="2371523"/>
            <a:ext cx="672075" cy="672075"/>
          </a:xfrm>
          <a:prstGeom prst="diamond">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1</a:t>
            </a:r>
            <a:endParaRPr lang="zh-CN" altLang="en-US" sz="3735" dirty="0"/>
          </a:p>
        </p:txBody>
      </p:sp>
      <p:grpSp>
        <p:nvGrpSpPr>
          <p:cNvPr id="6" name="组合 5"/>
          <p:cNvGrpSpPr/>
          <p:nvPr/>
        </p:nvGrpSpPr>
        <p:grpSpPr>
          <a:xfrm>
            <a:off x="7032663" y="2248414"/>
            <a:ext cx="3595748" cy="887519"/>
            <a:chOff x="5379720" y="1404640"/>
            <a:chExt cx="2696811" cy="665639"/>
          </a:xfrm>
        </p:grpSpPr>
        <p:sp>
          <p:nvSpPr>
            <p:cNvPr id="7" name="TextBox 31"/>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 name="TextBox 32"/>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9" name="菱形 8"/>
          <p:cNvSpPr/>
          <p:nvPr/>
        </p:nvSpPr>
        <p:spPr>
          <a:xfrm>
            <a:off x="6360587" y="2371523"/>
            <a:ext cx="672075" cy="672075"/>
          </a:xfrm>
          <a:prstGeom prst="diamond">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2</a:t>
            </a:r>
            <a:endParaRPr lang="zh-CN" altLang="en-US" sz="3735" dirty="0"/>
          </a:p>
        </p:txBody>
      </p:sp>
      <p:grpSp>
        <p:nvGrpSpPr>
          <p:cNvPr id="10" name="组合 9"/>
          <p:cNvGrpSpPr/>
          <p:nvPr/>
        </p:nvGrpSpPr>
        <p:grpSpPr>
          <a:xfrm>
            <a:off x="2586584" y="3372356"/>
            <a:ext cx="3595748" cy="887519"/>
            <a:chOff x="5379720" y="1404640"/>
            <a:chExt cx="2696811" cy="665639"/>
          </a:xfrm>
        </p:grpSpPr>
        <p:sp>
          <p:nvSpPr>
            <p:cNvPr id="11" name="TextBox 35"/>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 name="TextBox 36"/>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3" name="菱形 12"/>
          <p:cNvSpPr/>
          <p:nvPr/>
        </p:nvSpPr>
        <p:spPr>
          <a:xfrm>
            <a:off x="1914508" y="3495465"/>
            <a:ext cx="672075" cy="672075"/>
          </a:xfrm>
          <a:prstGeom prst="diamond">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3</a:t>
            </a:r>
            <a:endParaRPr lang="zh-CN" altLang="en-US" sz="3735" dirty="0"/>
          </a:p>
        </p:txBody>
      </p:sp>
      <p:grpSp>
        <p:nvGrpSpPr>
          <p:cNvPr id="14" name="组合 13"/>
          <p:cNvGrpSpPr/>
          <p:nvPr/>
        </p:nvGrpSpPr>
        <p:grpSpPr>
          <a:xfrm>
            <a:off x="7032663" y="3372356"/>
            <a:ext cx="3595748" cy="887519"/>
            <a:chOff x="5379720" y="1404640"/>
            <a:chExt cx="2696811" cy="665639"/>
          </a:xfrm>
        </p:grpSpPr>
        <p:sp>
          <p:nvSpPr>
            <p:cNvPr id="15" name="TextBox 39"/>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40"/>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7" name="菱形 16"/>
          <p:cNvSpPr/>
          <p:nvPr/>
        </p:nvSpPr>
        <p:spPr>
          <a:xfrm>
            <a:off x="6360587" y="3495465"/>
            <a:ext cx="672075" cy="672075"/>
          </a:xfrm>
          <a:prstGeom prst="diamond">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4</a:t>
            </a:r>
            <a:endParaRPr lang="zh-CN" altLang="en-US" sz="3735" dirty="0"/>
          </a:p>
        </p:txBody>
      </p:sp>
      <p:sp>
        <p:nvSpPr>
          <p:cNvPr id="18" name="圆角矩形 17"/>
          <p:cNvSpPr/>
          <p:nvPr/>
        </p:nvSpPr>
        <p:spPr>
          <a:xfrm rot="20264765">
            <a:off x="5267383" y="564576"/>
            <a:ext cx="1248139" cy="1248139"/>
          </a:xfrm>
          <a:prstGeom prst="roundRect">
            <a:avLst/>
          </a:prstGeom>
          <a:solidFill>
            <a:schemeClr val="bg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圆角矩形 18"/>
          <p:cNvSpPr/>
          <p:nvPr/>
        </p:nvSpPr>
        <p:spPr>
          <a:xfrm rot="1048295">
            <a:off x="6292217" y="564574"/>
            <a:ext cx="1248139" cy="1248139"/>
          </a:xfrm>
          <a:prstGeom prst="round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TextBox 44"/>
          <p:cNvSpPr txBox="1"/>
          <p:nvPr/>
        </p:nvSpPr>
        <p:spPr>
          <a:xfrm>
            <a:off x="5375679" y="725220"/>
            <a:ext cx="869149" cy="913007"/>
          </a:xfrm>
          <a:prstGeom prst="rect">
            <a:avLst/>
          </a:prstGeom>
          <a:noFill/>
        </p:spPr>
        <p:txBody>
          <a:bodyPr wrap="none" rtlCol="0">
            <a:spAutoFit/>
          </a:bodyPr>
          <a:lstStyle/>
          <a:p>
            <a:r>
              <a:rPr lang="zh-CN" altLang="en-US" sz="5335" b="1" dirty="0">
                <a:solidFill>
                  <a:schemeClr val="bg1"/>
                </a:solidFill>
                <a:latin typeface="微软雅黑" panose="020B0503020204020204" pitchFamily="34" charset="-122"/>
                <a:ea typeface="微软雅黑" panose="020B0503020204020204" pitchFamily="34" charset="-122"/>
              </a:rPr>
              <a:t>目</a:t>
            </a:r>
            <a:endParaRPr lang="zh-CN" altLang="en-US" sz="5335" b="1" dirty="0">
              <a:solidFill>
                <a:schemeClr val="bg1"/>
              </a:solidFill>
              <a:latin typeface="微软雅黑" panose="020B0503020204020204" pitchFamily="34" charset="-122"/>
              <a:ea typeface="微软雅黑" panose="020B0503020204020204" pitchFamily="34" charset="-122"/>
            </a:endParaRPr>
          </a:p>
        </p:txBody>
      </p:sp>
      <p:sp>
        <p:nvSpPr>
          <p:cNvPr id="21" name="TextBox 45"/>
          <p:cNvSpPr txBox="1"/>
          <p:nvPr/>
        </p:nvSpPr>
        <p:spPr>
          <a:xfrm>
            <a:off x="6461323" y="725859"/>
            <a:ext cx="869149" cy="913007"/>
          </a:xfrm>
          <a:prstGeom prst="rect">
            <a:avLst/>
          </a:prstGeom>
          <a:noFill/>
        </p:spPr>
        <p:txBody>
          <a:bodyPr wrap="none" rtlCol="0">
            <a:spAutoFit/>
          </a:bodyPr>
          <a:lstStyle/>
          <a:p>
            <a:r>
              <a:rPr lang="zh-CN" altLang="en-US" sz="5335" b="1" dirty="0">
                <a:solidFill>
                  <a:schemeClr val="bg1"/>
                </a:solidFill>
                <a:latin typeface="微软雅黑" panose="020B0503020204020204" pitchFamily="34" charset="-122"/>
                <a:ea typeface="微软雅黑" panose="020B0503020204020204" pitchFamily="34" charset="-122"/>
              </a:rPr>
              <a:t>录</a:t>
            </a:r>
            <a:endParaRPr lang="zh-CN" altLang="en-US" sz="533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750"/>
                                        <p:tgtEl>
                                          <p:spTgt spid="18"/>
                                        </p:tgtEl>
                                      </p:cBhvr>
                                    </p:animEffect>
                                    <p:anim calcmode="lin" valueType="num">
                                      <p:cBhvr>
                                        <p:cTn id="8" dur="750" fill="hold"/>
                                        <p:tgtEl>
                                          <p:spTgt spid="18"/>
                                        </p:tgtEl>
                                        <p:attrNameLst>
                                          <p:attrName>ppt_x</p:attrName>
                                        </p:attrNameLst>
                                      </p:cBhvr>
                                      <p:tavLst>
                                        <p:tav tm="0">
                                          <p:val>
                                            <p:strVal val="#ppt_x"/>
                                          </p:val>
                                        </p:tav>
                                        <p:tav tm="100000">
                                          <p:val>
                                            <p:strVal val="#ppt_x"/>
                                          </p:val>
                                        </p:tav>
                                      </p:tavLst>
                                    </p:anim>
                                    <p:anim calcmode="lin" valueType="num">
                                      <p:cBhvr>
                                        <p:cTn id="9" dur="750" fill="hold"/>
                                        <p:tgtEl>
                                          <p:spTgt spid="1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anim calcmode="lin" valueType="num">
                                      <p:cBhvr>
                                        <p:cTn id="13" dur="750" fill="hold"/>
                                        <p:tgtEl>
                                          <p:spTgt spid="19"/>
                                        </p:tgtEl>
                                        <p:attrNameLst>
                                          <p:attrName>ppt_x</p:attrName>
                                        </p:attrNameLst>
                                      </p:cBhvr>
                                      <p:tavLst>
                                        <p:tav tm="0">
                                          <p:val>
                                            <p:strVal val="#ppt_x"/>
                                          </p:val>
                                        </p:tav>
                                        <p:tav tm="100000">
                                          <p:val>
                                            <p:strVal val="#ppt_x"/>
                                          </p:val>
                                        </p:tav>
                                      </p:tavLst>
                                    </p:anim>
                                    <p:anim calcmode="lin" valueType="num">
                                      <p:cBhvr>
                                        <p:cTn id="14" dur="750" fill="hold"/>
                                        <p:tgtEl>
                                          <p:spTgt spid="1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randombar(horizontal)">
                                      <p:cBhvr>
                                        <p:cTn id="18" dur="750"/>
                                        <p:tgtEl>
                                          <p:spTgt spid="20"/>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randombar(horizontal)">
                                      <p:cBhvr>
                                        <p:cTn id="21" dur="750"/>
                                        <p:tgtEl>
                                          <p:spTgt spid="21"/>
                                        </p:tgtEl>
                                      </p:cBhvr>
                                    </p:animEffect>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750"/>
                                        <p:tgtEl>
                                          <p:spTgt spid="5"/>
                                        </p:tgtEl>
                                      </p:cBhvr>
                                    </p:animEffect>
                                    <p:anim calcmode="lin" valueType="num">
                                      <p:cBhvr>
                                        <p:cTn id="26" dur="750" fill="hold"/>
                                        <p:tgtEl>
                                          <p:spTgt spid="5"/>
                                        </p:tgtEl>
                                        <p:attrNameLst>
                                          <p:attrName>ppt_x</p:attrName>
                                        </p:attrNameLst>
                                      </p:cBhvr>
                                      <p:tavLst>
                                        <p:tav tm="0">
                                          <p:val>
                                            <p:strVal val="#ppt_x"/>
                                          </p:val>
                                        </p:tav>
                                        <p:tav tm="100000">
                                          <p:val>
                                            <p:strVal val="#ppt_x"/>
                                          </p:val>
                                        </p:tav>
                                      </p:tavLst>
                                    </p:anim>
                                    <p:anim calcmode="lin" valueType="num">
                                      <p:cBhvr>
                                        <p:cTn id="27" dur="75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childTnLst>
                          </p:cTn>
                        </p:par>
                        <p:par>
                          <p:cTn id="32" fill="hold">
                            <p:stCondLst>
                              <p:cond delay="3500"/>
                            </p:stCondLst>
                            <p:childTnLst>
                              <p:par>
                                <p:cTn id="33" presetID="42"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750"/>
                                        <p:tgtEl>
                                          <p:spTgt spid="9"/>
                                        </p:tgtEl>
                                      </p:cBhvr>
                                    </p:animEffect>
                                    <p:anim calcmode="lin" valueType="num">
                                      <p:cBhvr>
                                        <p:cTn id="36" dur="750" fill="hold"/>
                                        <p:tgtEl>
                                          <p:spTgt spid="9"/>
                                        </p:tgtEl>
                                        <p:attrNameLst>
                                          <p:attrName>ppt_x</p:attrName>
                                        </p:attrNameLst>
                                      </p:cBhvr>
                                      <p:tavLst>
                                        <p:tav tm="0">
                                          <p:val>
                                            <p:strVal val="#ppt_x"/>
                                          </p:val>
                                        </p:tav>
                                        <p:tav tm="100000">
                                          <p:val>
                                            <p:strVal val="#ppt_x"/>
                                          </p:val>
                                        </p:tav>
                                      </p:tavLst>
                                    </p:anim>
                                    <p:anim calcmode="lin" valueType="num">
                                      <p:cBhvr>
                                        <p:cTn id="37" dur="750" fill="hold"/>
                                        <p:tgtEl>
                                          <p:spTgt spid="9"/>
                                        </p:tgtEl>
                                        <p:attrNameLst>
                                          <p:attrName>ppt_y</p:attrName>
                                        </p:attrNameLst>
                                      </p:cBhvr>
                                      <p:tavLst>
                                        <p:tav tm="0">
                                          <p:val>
                                            <p:strVal val="#ppt_y+.1"/>
                                          </p:val>
                                        </p:tav>
                                        <p:tav tm="100000">
                                          <p:val>
                                            <p:strVal val="#ppt_y"/>
                                          </p:val>
                                        </p:tav>
                                      </p:tavLst>
                                    </p:anim>
                                  </p:childTnLst>
                                </p:cTn>
                              </p:par>
                            </p:childTnLst>
                          </p:cTn>
                        </p:par>
                        <p:par>
                          <p:cTn id="38" fill="hold">
                            <p:stCondLst>
                              <p:cond delay="4500"/>
                            </p:stCondLst>
                            <p:childTnLst>
                              <p:par>
                                <p:cTn id="39" presetID="22" presetClass="entr" presetSubtype="8"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childTnLst>
                          </p:cTn>
                        </p:par>
                        <p:par>
                          <p:cTn id="42" fill="hold">
                            <p:stCondLst>
                              <p:cond delay="5000"/>
                            </p:stCondLst>
                            <p:childTnLst>
                              <p:par>
                                <p:cTn id="43" presetID="42"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750"/>
                                        <p:tgtEl>
                                          <p:spTgt spid="13"/>
                                        </p:tgtEl>
                                      </p:cBhvr>
                                    </p:animEffect>
                                    <p:anim calcmode="lin" valueType="num">
                                      <p:cBhvr>
                                        <p:cTn id="46" dur="750" fill="hold"/>
                                        <p:tgtEl>
                                          <p:spTgt spid="13"/>
                                        </p:tgtEl>
                                        <p:attrNameLst>
                                          <p:attrName>ppt_x</p:attrName>
                                        </p:attrNameLst>
                                      </p:cBhvr>
                                      <p:tavLst>
                                        <p:tav tm="0">
                                          <p:val>
                                            <p:strVal val="#ppt_x"/>
                                          </p:val>
                                        </p:tav>
                                        <p:tav tm="100000">
                                          <p:val>
                                            <p:strVal val="#ppt_x"/>
                                          </p:val>
                                        </p:tav>
                                      </p:tavLst>
                                    </p:anim>
                                    <p:anim calcmode="lin" valueType="num">
                                      <p:cBhvr>
                                        <p:cTn id="47" dur="750" fill="hold"/>
                                        <p:tgtEl>
                                          <p:spTgt spid="13"/>
                                        </p:tgtEl>
                                        <p:attrNameLst>
                                          <p:attrName>ppt_y</p:attrName>
                                        </p:attrNameLst>
                                      </p:cBhvr>
                                      <p:tavLst>
                                        <p:tav tm="0">
                                          <p:val>
                                            <p:strVal val="#ppt_y+.1"/>
                                          </p:val>
                                        </p:tav>
                                        <p:tav tm="100000">
                                          <p:val>
                                            <p:strVal val="#ppt_y"/>
                                          </p:val>
                                        </p:tav>
                                      </p:tavLst>
                                    </p:anim>
                                  </p:childTnLst>
                                </p:cTn>
                              </p:par>
                            </p:childTnLst>
                          </p:cTn>
                        </p:par>
                        <p:par>
                          <p:cTn id="48" fill="hold">
                            <p:stCondLst>
                              <p:cond delay="6000"/>
                            </p:stCondLst>
                            <p:childTnLst>
                              <p:par>
                                <p:cTn id="49" presetID="22" presetClass="entr" presetSubtype="8"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childTnLst>
                          </p:cTn>
                        </p:par>
                        <p:par>
                          <p:cTn id="52" fill="hold">
                            <p:stCondLst>
                              <p:cond delay="6500"/>
                            </p:stCondLst>
                            <p:childTnLst>
                              <p:par>
                                <p:cTn id="53" presetID="42"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750"/>
                                        <p:tgtEl>
                                          <p:spTgt spid="17"/>
                                        </p:tgtEl>
                                      </p:cBhvr>
                                    </p:animEffect>
                                    <p:anim calcmode="lin" valueType="num">
                                      <p:cBhvr>
                                        <p:cTn id="56" dur="750" fill="hold"/>
                                        <p:tgtEl>
                                          <p:spTgt spid="17"/>
                                        </p:tgtEl>
                                        <p:attrNameLst>
                                          <p:attrName>ppt_x</p:attrName>
                                        </p:attrNameLst>
                                      </p:cBhvr>
                                      <p:tavLst>
                                        <p:tav tm="0">
                                          <p:val>
                                            <p:strVal val="#ppt_x"/>
                                          </p:val>
                                        </p:tav>
                                        <p:tav tm="100000">
                                          <p:val>
                                            <p:strVal val="#ppt_x"/>
                                          </p:val>
                                        </p:tav>
                                      </p:tavLst>
                                    </p:anim>
                                    <p:anim calcmode="lin" valueType="num">
                                      <p:cBhvr>
                                        <p:cTn id="57" dur="750" fill="hold"/>
                                        <p:tgtEl>
                                          <p:spTgt spid="17"/>
                                        </p:tgtEl>
                                        <p:attrNameLst>
                                          <p:attrName>ppt_y</p:attrName>
                                        </p:attrNameLst>
                                      </p:cBhvr>
                                      <p:tavLst>
                                        <p:tav tm="0">
                                          <p:val>
                                            <p:strVal val="#ppt_y+.1"/>
                                          </p:val>
                                        </p:tav>
                                        <p:tav tm="100000">
                                          <p:val>
                                            <p:strVal val="#ppt_y"/>
                                          </p:val>
                                        </p:tav>
                                      </p:tavLst>
                                    </p:anim>
                                  </p:childTnLst>
                                </p:cTn>
                              </p:par>
                            </p:childTnLst>
                          </p:cTn>
                        </p:par>
                        <p:par>
                          <p:cTn id="58" fill="hold">
                            <p:stCondLst>
                              <p:cond delay="7500"/>
                            </p:stCondLst>
                            <p:childTnLst>
                              <p:par>
                                <p:cTn id="59" presetID="22" presetClass="entr" presetSubtype="8" fill="hold"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wipe(left)">
                                      <p:cBhvr>
                                        <p:cTn id="6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3" grpId="0" animBg="1"/>
      <p:bldP spid="17" grpId="0" animBg="1"/>
      <p:bldP spid="18" grpId="0" animBg="1"/>
      <p:bldP spid="19" grpId="0" animBg="1"/>
      <p:bldP spid="20" grpId="0"/>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1409128">
            <a:off x="8061152" y="1339800"/>
            <a:ext cx="1379403" cy="5127213"/>
          </a:xfrm>
          <a:prstGeom prst="rect">
            <a:avLst/>
          </a:prstGeom>
        </p:spPr>
      </p:pic>
      <p:grpSp>
        <p:nvGrpSpPr>
          <p:cNvPr id="36" name="组合 35"/>
          <p:cNvGrpSpPr/>
          <p:nvPr/>
        </p:nvGrpSpPr>
        <p:grpSpPr>
          <a:xfrm>
            <a:off x="-49724" y="2455279"/>
            <a:ext cx="6695983" cy="1492149"/>
            <a:chOff x="-37894" y="1751202"/>
            <a:chExt cx="5022641" cy="1119112"/>
          </a:xfrm>
        </p:grpSpPr>
        <p:grpSp>
          <p:nvGrpSpPr>
            <p:cNvPr id="37" name="组合 36"/>
            <p:cNvGrpSpPr/>
            <p:nvPr/>
          </p:nvGrpSpPr>
          <p:grpSpPr>
            <a:xfrm>
              <a:off x="-37894" y="1751202"/>
              <a:ext cx="5022641" cy="1119112"/>
              <a:chOff x="-37894" y="1668662"/>
              <a:chExt cx="5022641" cy="1119112"/>
            </a:xfrm>
          </p:grpSpPr>
          <p:sp>
            <p:nvSpPr>
              <p:cNvPr id="39" name="矩形 38"/>
              <p:cNvSpPr/>
              <p:nvPr/>
            </p:nvSpPr>
            <p:spPr>
              <a:xfrm>
                <a:off x="-37894" y="2137693"/>
                <a:ext cx="907050" cy="6500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平行四边形 39"/>
              <p:cNvSpPr/>
              <p:nvPr/>
            </p:nvSpPr>
            <p:spPr>
              <a:xfrm rot="16200000">
                <a:off x="187020" y="2105638"/>
                <a:ext cx="1007087" cy="357185"/>
              </a:xfrm>
              <a:prstGeom prst="parallelogram">
                <a:avLst>
                  <a:gd name="adj" fmla="val 77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TextBox 37"/>
            <p:cNvSpPr txBox="1"/>
            <p:nvPr/>
          </p:nvSpPr>
          <p:spPr>
            <a:xfrm>
              <a:off x="4184866" y="2036943"/>
              <a:ext cx="297235"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01</a:t>
              </a:r>
              <a:endParaRPr lang="zh-CN" altLang="en-US" dirty="0">
                <a:solidFill>
                  <a:schemeClr val="bg1"/>
                </a:solidFill>
                <a:latin typeface="Impact" panose="020B0806030902050204" pitchFamily="34" charset="0"/>
              </a:endParaRPr>
            </a:p>
          </p:txBody>
        </p:sp>
      </p:grpSp>
      <p:grpSp>
        <p:nvGrpSpPr>
          <p:cNvPr id="42" name="组合 41"/>
          <p:cNvGrpSpPr/>
          <p:nvPr/>
        </p:nvGrpSpPr>
        <p:grpSpPr>
          <a:xfrm>
            <a:off x="-49724" y="3903407"/>
            <a:ext cx="6695983" cy="1492149"/>
            <a:chOff x="-37894" y="2837298"/>
            <a:chExt cx="5022641" cy="1119112"/>
          </a:xfrm>
        </p:grpSpPr>
        <p:grpSp>
          <p:nvGrpSpPr>
            <p:cNvPr id="43" name="组合 42"/>
            <p:cNvGrpSpPr/>
            <p:nvPr/>
          </p:nvGrpSpPr>
          <p:grpSpPr>
            <a:xfrm>
              <a:off x="-37894" y="2837298"/>
              <a:ext cx="5022641" cy="1119112"/>
              <a:chOff x="-37894" y="1668662"/>
              <a:chExt cx="5022641" cy="1119112"/>
            </a:xfrm>
          </p:grpSpPr>
          <p:sp>
            <p:nvSpPr>
              <p:cNvPr id="45" name="矩形 44"/>
              <p:cNvSpPr/>
              <p:nvPr/>
            </p:nvSpPr>
            <p:spPr>
              <a:xfrm>
                <a:off x="-37894" y="2137693"/>
                <a:ext cx="907050" cy="65008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45"/>
              <p:cNvSpPr/>
              <p:nvPr/>
            </p:nvSpPr>
            <p:spPr>
              <a:xfrm rot="16200000">
                <a:off x="187020" y="2105638"/>
                <a:ext cx="1007087" cy="357185"/>
              </a:xfrm>
              <a:prstGeom prst="parallelogram">
                <a:avLst>
                  <a:gd name="adj" fmla="val 77000"/>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TextBox 43"/>
            <p:cNvSpPr txBox="1"/>
            <p:nvPr/>
          </p:nvSpPr>
          <p:spPr>
            <a:xfrm>
              <a:off x="4184866" y="3139547"/>
              <a:ext cx="322486"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03</a:t>
              </a:r>
              <a:endParaRPr lang="zh-CN" altLang="en-US" dirty="0">
                <a:solidFill>
                  <a:schemeClr val="bg1"/>
                </a:solidFill>
                <a:latin typeface="Impact" panose="020B0806030902050204" pitchFamily="34" charset="0"/>
              </a:endParaRPr>
            </a:p>
          </p:txBody>
        </p:sp>
      </p:grpSp>
      <p:grpSp>
        <p:nvGrpSpPr>
          <p:cNvPr id="48" name="组合 47"/>
          <p:cNvGrpSpPr/>
          <p:nvPr/>
        </p:nvGrpSpPr>
        <p:grpSpPr>
          <a:xfrm>
            <a:off x="5555867" y="3179343"/>
            <a:ext cx="6695983" cy="1492149"/>
            <a:chOff x="4166846" y="2294250"/>
            <a:chExt cx="5022641" cy="1119112"/>
          </a:xfrm>
        </p:grpSpPr>
        <p:grpSp>
          <p:nvGrpSpPr>
            <p:cNvPr id="49" name="组合 48"/>
            <p:cNvGrpSpPr/>
            <p:nvPr/>
          </p:nvGrpSpPr>
          <p:grpSpPr>
            <a:xfrm flipH="1">
              <a:off x="4166846" y="2294250"/>
              <a:ext cx="5022641" cy="1119112"/>
              <a:chOff x="-37894" y="1668662"/>
              <a:chExt cx="5022641" cy="1119112"/>
            </a:xfrm>
          </p:grpSpPr>
          <p:sp>
            <p:nvSpPr>
              <p:cNvPr id="51" name="矩形 50"/>
              <p:cNvSpPr/>
              <p:nvPr/>
            </p:nvSpPr>
            <p:spPr>
              <a:xfrm>
                <a:off x="-37894" y="2137693"/>
                <a:ext cx="907050" cy="65008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rot="16200000">
                <a:off x="187020" y="2105638"/>
                <a:ext cx="1007087" cy="357185"/>
              </a:xfrm>
              <a:prstGeom prst="parallelogram">
                <a:avLst>
                  <a:gd name="adj" fmla="val 77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TextBox 49"/>
            <p:cNvSpPr txBox="1"/>
            <p:nvPr/>
          </p:nvSpPr>
          <p:spPr>
            <a:xfrm>
              <a:off x="4588485" y="2588371"/>
              <a:ext cx="317677"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02</a:t>
              </a:r>
              <a:endParaRPr lang="zh-CN" altLang="en-US" dirty="0">
                <a:solidFill>
                  <a:schemeClr val="bg1"/>
                </a:solidFill>
                <a:latin typeface="Impact" panose="020B0806030902050204" pitchFamily="34" charset="0"/>
              </a:endParaRPr>
            </a:p>
          </p:txBody>
        </p:sp>
      </p:grpSp>
      <p:grpSp>
        <p:nvGrpSpPr>
          <p:cNvPr id="54" name="组合 53"/>
          <p:cNvGrpSpPr/>
          <p:nvPr/>
        </p:nvGrpSpPr>
        <p:grpSpPr>
          <a:xfrm>
            <a:off x="5555867" y="4649481"/>
            <a:ext cx="6695983" cy="1492149"/>
            <a:chOff x="4166846" y="3396854"/>
            <a:chExt cx="5022641" cy="1119112"/>
          </a:xfrm>
        </p:grpSpPr>
        <p:grpSp>
          <p:nvGrpSpPr>
            <p:cNvPr id="55" name="组合 54"/>
            <p:cNvGrpSpPr/>
            <p:nvPr/>
          </p:nvGrpSpPr>
          <p:grpSpPr>
            <a:xfrm flipH="1">
              <a:off x="4166846" y="3396854"/>
              <a:ext cx="5022641" cy="1119112"/>
              <a:chOff x="-37894" y="1668662"/>
              <a:chExt cx="5022641" cy="1119112"/>
            </a:xfrm>
          </p:grpSpPr>
          <p:sp>
            <p:nvSpPr>
              <p:cNvPr id="57" name="矩形 56"/>
              <p:cNvSpPr/>
              <p:nvPr/>
            </p:nvSpPr>
            <p:spPr>
              <a:xfrm>
                <a:off x="-37894" y="2137693"/>
                <a:ext cx="907050" cy="65008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平行四边形 57"/>
              <p:cNvSpPr/>
              <p:nvPr/>
            </p:nvSpPr>
            <p:spPr>
              <a:xfrm rot="16200000">
                <a:off x="187020" y="2105638"/>
                <a:ext cx="1007087" cy="357185"/>
              </a:xfrm>
              <a:prstGeom prst="parallelogram">
                <a:avLst>
                  <a:gd name="adj" fmla="val 7700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TextBox 55"/>
            <p:cNvSpPr txBox="1"/>
            <p:nvPr/>
          </p:nvSpPr>
          <p:spPr>
            <a:xfrm>
              <a:off x="4588485" y="3690975"/>
              <a:ext cx="317677"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04</a:t>
              </a:r>
              <a:endParaRPr lang="zh-CN" altLang="en-US" dirty="0">
                <a:solidFill>
                  <a:schemeClr val="bg1"/>
                </a:solidFill>
                <a:latin typeface="Impact" panose="020B0806030902050204" pitchFamily="34" charset="0"/>
              </a:endParaRPr>
            </a:p>
          </p:txBody>
        </p:sp>
      </p:grpSp>
      <p:sp>
        <p:nvSpPr>
          <p:cNvPr id="60" name="Freeform 21"/>
          <p:cNvSpPr>
            <a:spLocks noChangeAspect="1" noEditPoints="1"/>
          </p:cNvSpPr>
          <p:nvPr/>
        </p:nvSpPr>
        <p:spPr bwMode="auto">
          <a:xfrm>
            <a:off x="1303515" y="2910909"/>
            <a:ext cx="373106" cy="350400"/>
          </a:xfrm>
          <a:custGeom>
            <a:avLst/>
            <a:gdLst>
              <a:gd name="T0" fmla="*/ 189 w 243"/>
              <a:gd name="T1" fmla="*/ 0 h 228"/>
              <a:gd name="T2" fmla="*/ 196 w 243"/>
              <a:gd name="T3" fmla="*/ 190 h 228"/>
              <a:gd name="T4" fmla="*/ 201 w 243"/>
              <a:gd name="T5" fmla="*/ 207 h 228"/>
              <a:gd name="T6" fmla="*/ 224 w 243"/>
              <a:gd name="T7" fmla="*/ 208 h 228"/>
              <a:gd name="T8" fmla="*/ 228 w 243"/>
              <a:gd name="T9" fmla="*/ 184 h 228"/>
              <a:gd name="T10" fmla="*/ 235 w 243"/>
              <a:gd name="T11" fmla="*/ 11 h 228"/>
              <a:gd name="T12" fmla="*/ 243 w 243"/>
              <a:gd name="T13" fmla="*/ 184 h 228"/>
              <a:gd name="T14" fmla="*/ 236 w 243"/>
              <a:gd name="T15" fmla="*/ 215 h 228"/>
              <a:gd name="T16" fmla="*/ 216 w 243"/>
              <a:gd name="T17" fmla="*/ 228 h 228"/>
              <a:gd name="T18" fmla="*/ 35 w 243"/>
              <a:gd name="T19" fmla="*/ 228 h 228"/>
              <a:gd name="T20" fmla="*/ 10 w 243"/>
              <a:gd name="T21" fmla="*/ 219 h 228"/>
              <a:gd name="T22" fmla="*/ 0 w 243"/>
              <a:gd name="T23" fmla="*/ 191 h 228"/>
              <a:gd name="T24" fmla="*/ 8 w 243"/>
              <a:gd name="T25" fmla="*/ 0 h 228"/>
              <a:gd name="T26" fmla="*/ 34 w 243"/>
              <a:gd name="T27" fmla="*/ 188 h 228"/>
              <a:gd name="T28" fmla="*/ 72 w 243"/>
              <a:gd name="T29" fmla="*/ 179 h 228"/>
              <a:gd name="T30" fmla="*/ 34 w 243"/>
              <a:gd name="T31" fmla="*/ 157 h 228"/>
              <a:gd name="T32" fmla="*/ 161 w 243"/>
              <a:gd name="T33" fmla="*/ 166 h 228"/>
              <a:gd name="T34" fmla="*/ 34 w 243"/>
              <a:gd name="T35" fmla="*/ 157 h 228"/>
              <a:gd name="T36" fmla="*/ 34 w 243"/>
              <a:gd name="T37" fmla="*/ 142 h 228"/>
              <a:gd name="T38" fmla="*/ 161 w 243"/>
              <a:gd name="T39" fmla="*/ 132 h 228"/>
              <a:gd name="T40" fmla="*/ 34 w 243"/>
              <a:gd name="T41" fmla="*/ 109 h 228"/>
              <a:gd name="T42" fmla="*/ 161 w 243"/>
              <a:gd name="T43" fmla="*/ 119 h 228"/>
              <a:gd name="T44" fmla="*/ 34 w 243"/>
              <a:gd name="T45" fmla="*/ 109 h 228"/>
              <a:gd name="T46" fmla="*/ 64 w 243"/>
              <a:gd name="T47" fmla="*/ 38 h 228"/>
              <a:gd name="T48" fmla="*/ 54 w 243"/>
              <a:gd name="T49" fmla="*/ 62 h 228"/>
              <a:gd name="T50" fmla="*/ 34 w 243"/>
              <a:gd name="T51" fmla="*/ 38 h 228"/>
              <a:gd name="T52" fmla="*/ 44 w 243"/>
              <a:gd name="T53" fmla="*/ 90 h 228"/>
              <a:gd name="T54" fmla="*/ 52 w 243"/>
              <a:gd name="T55" fmla="*/ 90 h 228"/>
              <a:gd name="T56" fmla="*/ 89 w 243"/>
              <a:gd name="T57" fmla="*/ 90 h 228"/>
              <a:gd name="T58" fmla="*/ 78 w 243"/>
              <a:gd name="T59" fmla="*/ 84 h 228"/>
              <a:gd name="T60" fmla="*/ 87 w 243"/>
              <a:gd name="T61" fmla="*/ 65 h 228"/>
              <a:gd name="T62" fmla="*/ 78 w 243"/>
              <a:gd name="T63" fmla="*/ 59 h 228"/>
              <a:gd name="T64" fmla="*/ 89 w 243"/>
              <a:gd name="T65" fmla="*/ 45 h 228"/>
              <a:gd name="T66" fmla="*/ 66 w 243"/>
              <a:gd name="T67" fmla="*/ 38 h 228"/>
              <a:gd name="T68" fmla="*/ 89 w 243"/>
              <a:gd name="T69" fmla="*/ 90 h 228"/>
              <a:gd name="T70" fmla="*/ 127 w 243"/>
              <a:gd name="T71" fmla="*/ 38 h 228"/>
              <a:gd name="T72" fmla="*/ 120 w 243"/>
              <a:gd name="T73" fmla="*/ 38 h 228"/>
              <a:gd name="T74" fmla="*/ 103 w 243"/>
              <a:gd name="T75" fmla="*/ 62 h 228"/>
              <a:gd name="T76" fmla="*/ 90 w 243"/>
              <a:gd name="T77" fmla="*/ 38 h 228"/>
              <a:gd name="T78" fmla="*/ 108 w 243"/>
              <a:gd name="T79" fmla="*/ 90 h 228"/>
              <a:gd name="T80" fmla="*/ 116 w 243"/>
              <a:gd name="T81" fmla="*/ 90 h 228"/>
              <a:gd name="T82" fmla="*/ 136 w 243"/>
              <a:gd name="T83" fmla="*/ 38 h 228"/>
              <a:gd name="T84" fmla="*/ 138 w 243"/>
              <a:gd name="T85" fmla="*/ 81 h 228"/>
              <a:gd name="T86" fmla="*/ 164 w 243"/>
              <a:gd name="T87" fmla="*/ 81 h 228"/>
              <a:gd name="T88" fmla="*/ 162 w 243"/>
              <a:gd name="T89" fmla="*/ 68 h 228"/>
              <a:gd name="T90" fmla="*/ 149 w 243"/>
              <a:gd name="T91" fmla="*/ 51 h 228"/>
              <a:gd name="T92" fmla="*/ 150 w 243"/>
              <a:gd name="T93" fmla="*/ 45 h 228"/>
              <a:gd name="T94" fmla="*/ 152 w 243"/>
              <a:gd name="T95" fmla="*/ 56 h 228"/>
              <a:gd name="T96" fmla="*/ 163 w 243"/>
              <a:gd name="T97" fmla="*/ 47 h 228"/>
              <a:gd name="T98" fmla="*/ 138 w 243"/>
              <a:gd name="T99" fmla="*/ 48 h 228"/>
              <a:gd name="T100" fmla="*/ 139 w 243"/>
              <a:gd name="T101" fmla="*/ 59 h 228"/>
              <a:gd name="T102" fmla="*/ 152 w 243"/>
              <a:gd name="T103" fmla="*/ 75 h 228"/>
              <a:gd name="T104" fmla="*/ 150 w 243"/>
              <a:gd name="T105" fmla="*/ 83 h 228"/>
              <a:gd name="T106" fmla="*/ 148 w 243"/>
              <a:gd name="T107" fmla="*/ 70 h 228"/>
              <a:gd name="T108" fmla="*/ 206 w 243"/>
              <a:gd name="T109" fmla="*/ 12 h 228"/>
              <a:gd name="T110" fmla="*/ 213 w 243"/>
              <a:gd name="T111" fmla="*/ 200 h 228"/>
              <a:gd name="T112" fmla="*/ 220 w 243"/>
              <a:gd name="T113" fmla="*/ 12 h 228"/>
              <a:gd name="T114" fmla="*/ 206 w 243"/>
              <a:gd name="T115" fmla="*/ 12 h 228"/>
              <a:gd name="T116" fmla="*/ 15 w 243"/>
              <a:gd name="T117" fmla="*/ 15 h 228"/>
              <a:gd name="T118" fmla="*/ 15 w 243"/>
              <a:gd name="T119" fmla="*/ 191 h 228"/>
              <a:gd name="T120" fmla="*/ 35 w 243"/>
              <a:gd name="T121" fmla="*/ 213 h 228"/>
              <a:gd name="T122" fmla="*/ 188 w 243"/>
              <a:gd name="T123" fmla="*/ 213 h 228"/>
              <a:gd name="T124" fmla="*/ 182 w 243"/>
              <a:gd name="T125" fmla="*/ 19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3" h="228">
                <a:moveTo>
                  <a:pt x="8" y="0"/>
                </a:moveTo>
                <a:cubicBezTo>
                  <a:pt x="189" y="0"/>
                  <a:pt x="189" y="0"/>
                  <a:pt x="189" y="0"/>
                </a:cubicBezTo>
                <a:cubicBezTo>
                  <a:pt x="193" y="0"/>
                  <a:pt x="196" y="3"/>
                  <a:pt x="196" y="7"/>
                </a:cubicBezTo>
                <a:cubicBezTo>
                  <a:pt x="196" y="190"/>
                  <a:pt x="196" y="190"/>
                  <a:pt x="196" y="190"/>
                </a:cubicBezTo>
                <a:cubicBezTo>
                  <a:pt x="196" y="190"/>
                  <a:pt x="196" y="190"/>
                  <a:pt x="196" y="190"/>
                </a:cubicBezTo>
                <a:cubicBezTo>
                  <a:pt x="196" y="198"/>
                  <a:pt x="198" y="203"/>
                  <a:pt x="201" y="207"/>
                </a:cubicBezTo>
                <a:cubicBezTo>
                  <a:pt x="204" y="210"/>
                  <a:pt x="210" y="212"/>
                  <a:pt x="216" y="213"/>
                </a:cubicBezTo>
                <a:cubicBezTo>
                  <a:pt x="219" y="213"/>
                  <a:pt x="222" y="211"/>
                  <a:pt x="224" y="208"/>
                </a:cubicBezTo>
                <a:cubicBezTo>
                  <a:pt x="226" y="203"/>
                  <a:pt x="228" y="196"/>
                  <a:pt x="228" y="184"/>
                </a:cubicBezTo>
                <a:cubicBezTo>
                  <a:pt x="228" y="184"/>
                  <a:pt x="228" y="184"/>
                  <a:pt x="228" y="184"/>
                </a:cubicBezTo>
                <a:cubicBezTo>
                  <a:pt x="228" y="19"/>
                  <a:pt x="228" y="19"/>
                  <a:pt x="228" y="19"/>
                </a:cubicBezTo>
                <a:cubicBezTo>
                  <a:pt x="228" y="15"/>
                  <a:pt x="231" y="11"/>
                  <a:pt x="235" y="11"/>
                </a:cubicBezTo>
                <a:cubicBezTo>
                  <a:pt x="239" y="11"/>
                  <a:pt x="243" y="15"/>
                  <a:pt x="243" y="19"/>
                </a:cubicBezTo>
                <a:cubicBezTo>
                  <a:pt x="243" y="184"/>
                  <a:pt x="243" y="184"/>
                  <a:pt x="243" y="184"/>
                </a:cubicBezTo>
                <a:cubicBezTo>
                  <a:pt x="243" y="184"/>
                  <a:pt x="243" y="184"/>
                  <a:pt x="242" y="184"/>
                </a:cubicBezTo>
                <a:cubicBezTo>
                  <a:pt x="243" y="199"/>
                  <a:pt x="240" y="209"/>
                  <a:pt x="236" y="215"/>
                </a:cubicBezTo>
                <a:cubicBezTo>
                  <a:pt x="232" y="223"/>
                  <a:pt x="225" y="227"/>
                  <a:pt x="217" y="228"/>
                </a:cubicBezTo>
                <a:cubicBezTo>
                  <a:pt x="217" y="228"/>
                  <a:pt x="217" y="228"/>
                  <a:pt x="216" y="228"/>
                </a:cubicBezTo>
                <a:cubicBezTo>
                  <a:pt x="216" y="228"/>
                  <a:pt x="216" y="228"/>
                  <a:pt x="216" y="228"/>
                </a:cubicBezTo>
                <a:cubicBezTo>
                  <a:pt x="35" y="228"/>
                  <a:pt x="35" y="228"/>
                  <a:pt x="35" y="228"/>
                </a:cubicBezTo>
                <a:cubicBezTo>
                  <a:pt x="35" y="228"/>
                  <a:pt x="34" y="228"/>
                  <a:pt x="34" y="228"/>
                </a:cubicBezTo>
                <a:cubicBezTo>
                  <a:pt x="24" y="228"/>
                  <a:pt x="16" y="225"/>
                  <a:pt x="10" y="219"/>
                </a:cubicBezTo>
                <a:cubicBezTo>
                  <a:pt x="4" y="213"/>
                  <a:pt x="0" y="204"/>
                  <a:pt x="0" y="191"/>
                </a:cubicBezTo>
                <a:cubicBezTo>
                  <a:pt x="0" y="191"/>
                  <a:pt x="0" y="191"/>
                  <a:pt x="0" y="191"/>
                </a:cubicBezTo>
                <a:cubicBezTo>
                  <a:pt x="0" y="7"/>
                  <a:pt x="0" y="7"/>
                  <a:pt x="0" y="7"/>
                </a:cubicBezTo>
                <a:cubicBezTo>
                  <a:pt x="0" y="3"/>
                  <a:pt x="3" y="0"/>
                  <a:pt x="8" y="0"/>
                </a:cubicBezTo>
                <a:close/>
                <a:moveTo>
                  <a:pt x="34" y="179"/>
                </a:moveTo>
                <a:cubicBezTo>
                  <a:pt x="34" y="188"/>
                  <a:pt x="34" y="188"/>
                  <a:pt x="34" y="188"/>
                </a:cubicBezTo>
                <a:cubicBezTo>
                  <a:pt x="72" y="188"/>
                  <a:pt x="72" y="188"/>
                  <a:pt x="72" y="188"/>
                </a:cubicBezTo>
                <a:cubicBezTo>
                  <a:pt x="72" y="179"/>
                  <a:pt x="72" y="179"/>
                  <a:pt x="72" y="179"/>
                </a:cubicBezTo>
                <a:cubicBezTo>
                  <a:pt x="34" y="179"/>
                  <a:pt x="34" y="179"/>
                  <a:pt x="34" y="179"/>
                </a:cubicBezTo>
                <a:close/>
                <a:moveTo>
                  <a:pt x="34" y="157"/>
                </a:moveTo>
                <a:cubicBezTo>
                  <a:pt x="34" y="166"/>
                  <a:pt x="34" y="166"/>
                  <a:pt x="34" y="166"/>
                </a:cubicBezTo>
                <a:cubicBezTo>
                  <a:pt x="161" y="166"/>
                  <a:pt x="161" y="166"/>
                  <a:pt x="161" y="166"/>
                </a:cubicBezTo>
                <a:cubicBezTo>
                  <a:pt x="161" y="157"/>
                  <a:pt x="161" y="157"/>
                  <a:pt x="161" y="157"/>
                </a:cubicBezTo>
                <a:cubicBezTo>
                  <a:pt x="34" y="157"/>
                  <a:pt x="34" y="157"/>
                  <a:pt x="34" y="157"/>
                </a:cubicBezTo>
                <a:close/>
                <a:moveTo>
                  <a:pt x="34" y="132"/>
                </a:moveTo>
                <a:cubicBezTo>
                  <a:pt x="34" y="142"/>
                  <a:pt x="34" y="142"/>
                  <a:pt x="34" y="142"/>
                </a:cubicBezTo>
                <a:cubicBezTo>
                  <a:pt x="161" y="142"/>
                  <a:pt x="161" y="142"/>
                  <a:pt x="161" y="142"/>
                </a:cubicBezTo>
                <a:cubicBezTo>
                  <a:pt x="161" y="132"/>
                  <a:pt x="161" y="132"/>
                  <a:pt x="161" y="132"/>
                </a:cubicBezTo>
                <a:cubicBezTo>
                  <a:pt x="34" y="132"/>
                  <a:pt x="34" y="132"/>
                  <a:pt x="34" y="132"/>
                </a:cubicBezTo>
                <a:close/>
                <a:moveTo>
                  <a:pt x="34" y="109"/>
                </a:moveTo>
                <a:cubicBezTo>
                  <a:pt x="34" y="119"/>
                  <a:pt x="34" y="119"/>
                  <a:pt x="34" y="119"/>
                </a:cubicBezTo>
                <a:cubicBezTo>
                  <a:pt x="161" y="119"/>
                  <a:pt x="161" y="119"/>
                  <a:pt x="161" y="119"/>
                </a:cubicBezTo>
                <a:cubicBezTo>
                  <a:pt x="161" y="109"/>
                  <a:pt x="161" y="109"/>
                  <a:pt x="161" y="109"/>
                </a:cubicBezTo>
                <a:cubicBezTo>
                  <a:pt x="34" y="109"/>
                  <a:pt x="34" y="109"/>
                  <a:pt x="34" y="109"/>
                </a:cubicBezTo>
                <a:close/>
                <a:moveTo>
                  <a:pt x="64" y="90"/>
                </a:moveTo>
                <a:cubicBezTo>
                  <a:pt x="64" y="38"/>
                  <a:pt x="64" y="38"/>
                  <a:pt x="64" y="38"/>
                </a:cubicBezTo>
                <a:cubicBezTo>
                  <a:pt x="54" y="38"/>
                  <a:pt x="54" y="38"/>
                  <a:pt x="54" y="38"/>
                </a:cubicBezTo>
                <a:cubicBezTo>
                  <a:pt x="54" y="62"/>
                  <a:pt x="54" y="62"/>
                  <a:pt x="54" y="62"/>
                </a:cubicBezTo>
                <a:cubicBezTo>
                  <a:pt x="48" y="38"/>
                  <a:pt x="48" y="38"/>
                  <a:pt x="48" y="38"/>
                </a:cubicBezTo>
                <a:cubicBezTo>
                  <a:pt x="34" y="38"/>
                  <a:pt x="34" y="38"/>
                  <a:pt x="34" y="38"/>
                </a:cubicBezTo>
                <a:cubicBezTo>
                  <a:pt x="34" y="90"/>
                  <a:pt x="34" y="90"/>
                  <a:pt x="34" y="90"/>
                </a:cubicBezTo>
                <a:cubicBezTo>
                  <a:pt x="44" y="90"/>
                  <a:pt x="44" y="90"/>
                  <a:pt x="44" y="90"/>
                </a:cubicBezTo>
                <a:cubicBezTo>
                  <a:pt x="44" y="63"/>
                  <a:pt x="44" y="63"/>
                  <a:pt x="44" y="63"/>
                </a:cubicBezTo>
                <a:cubicBezTo>
                  <a:pt x="52" y="90"/>
                  <a:pt x="52" y="90"/>
                  <a:pt x="52" y="90"/>
                </a:cubicBezTo>
                <a:cubicBezTo>
                  <a:pt x="64" y="90"/>
                  <a:pt x="64" y="90"/>
                  <a:pt x="64" y="90"/>
                </a:cubicBezTo>
                <a:close/>
                <a:moveTo>
                  <a:pt x="89" y="90"/>
                </a:moveTo>
                <a:cubicBezTo>
                  <a:pt x="89" y="84"/>
                  <a:pt x="89" y="84"/>
                  <a:pt x="89" y="84"/>
                </a:cubicBezTo>
                <a:cubicBezTo>
                  <a:pt x="78" y="84"/>
                  <a:pt x="78" y="84"/>
                  <a:pt x="78" y="84"/>
                </a:cubicBezTo>
                <a:cubicBezTo>
                  <a:pt x="78" y="65"/>
                  <a:pt x="78" y="65"/>
                  <a:pt x="78" y="65"/>
                </a:cubicBezTo>
                <a:cubicBezTo>
                  <a:pt x="87" y="65"/>
                  <a:pt x="87" y="65"/>
                  <a:pt x="87" y="65"/>
                </a:cubicBezTo>
                <a:cubicBezTo>
                  <a:pt x="87" y="59"/>
                  <a:pt x="87" y="59"/>
                  <a:pt x="87" y="59"/>
                </a:cubicBezTo>
                <a:cubicBezTo>
                  <a:pt x="78" y="59"/>
                  <a:pt x="78" y="59"/>
                  <a:pt x="78" y="59"/>
                </a:cubicBezTo>
                <a:cubicBezTo>
                  <a:pt x="78" y="45"/>
                  <a:pt x="78" y="45"/>
                  <a:pt x="78" y="45"/>
                </a:cubicBezTo>
                <a:cubicBezTo>
                  <a:pt x="89" y="45"/>
                  <a:pt x="89" y="45"/>
                  <a:pt x="89" y="45"/>
                </a:cubicBezTo>
                <a:cubicBezTo>
                  <a:pt x="89" y="38"/>
                  <a:pt x="89" y="38"/>
                  <a:pt x="89" y="38"/>
                </a:cubicBezTo>
                <a:cubicBezTo>
                  <a:pt x="66" y="38"/>
                  <a:pt x="66" y="38"/>
                  <a:pt x="66" y="38"/>
                </a:cubicBezTo>
                <a:cubicBezTo>
                  <a:pt x="66" y="90"/>
                  <a:pt x="66" y="90"/>
                  <a:pt x="66" y="90"/>
                </a:cubicBezTo>
                <a:cubicBezTo>
                  <a:pt x="89" y="90"/>
                  <a:pt x="89" y="90"/>
                  <a:pt x="89" y="90"/>
                </a:cubicBezTo>
                <a:close/>
                <a:moveTo>
                  <a:pt x="136" y="38"/>
                </a:moveTo>
                <a:cubicBezTo>
                  <a:pt x="127" y="38"/>
                  <a:pt x="127" y="38"/>
                  <a:pt x="127" y="38"/>
                </a:cubicBezTo>
                <a:cubicBezTo>
                  <a:pt x="123" y="62"/>
                  <a:pt x="123" y="62"/>
                  <a:pt x="123" y="62"/>
                </a:cubicBezTo>
                <a:cubicBezTo>
                  <a:pt x="120" y="38"/>
                  <a:pt x="120" y="38"/>
                  <a:pt x="120" y="38"/>
                </a:cubicBezTo>
                <a:cubicBezTo>
                  <a:pt x="107" y="38"/>
                  <a:pt x="107" y="38"/>
                  <a:pt x="107" y="38"/>
                </a:cubicBezTo>
                <a:cubicBezTo>
                  <a:pt x="103" y="62"/>
                  <a:pt x="103" y="62"/>
                  <a:pt x="103" y="62"/>
                </a:cubicBezTo>
                <a:cubicBezTo>
                  <a:pt x="100" y="38"/>
                  <a:pt x="100" y="38"/>
                  <a:pt x="100" y="38"/>
                </a:cubicBezTo>
                <a:cubicBezTo>
                  <a:pt x="90" y="38"/>
                  <a:pt x="90" y="38"/>
                  <a:pt x="90" y="38"/>
                </a:cubicBezTo>
                <a:cubicBezTo>
                  <a:pt x="96" y="90"/>
                  <a:pt x="96" y="90"/>
                  <a:pt x="96" y="90"/>
                </a:cubicBezTo>
                <a:cubicBezTo>
                  <a:pt x="108" y="90"/>
                  <a:pt x="108" y="90"/>
                  <a:pt x="108" y="90"/>
                </a:cubicBezTo>
                <a:cubicBezTo>
                  <a:pt x="112" y="62"/>
                  <a:pt x="112" y="62"/>
                  <a:pt x="112" y="62"/>
                </a:cubicBezTo>
                <a:cubicBezTo>
                  <a:pt x="116" y="90"/>
                  <a:pt x="116" y="90"/>
                  <a:pt x="116" y="90"/>
                </a:cubicBezTo>
                <a:cubicBezTo>
                  <a:pt x="129" y="90"/>
                  <a:pt x="129" y="90"/>
                  <a:pt x="129" y="90"/>
                </a:cubicBezTo>
                <a:cubicBezTo>
                  <a:pt x="136" y="38"/>
                  <a:pt x="136" y="38"/>
                  <a:pt x="136" y="38"/>
                </a:cubicBezTo>
                <a:close/>
                <a:moveTo>
                  <a:pt x="138" y="70"/>
                </a:moveTo>
                <a:cubicBezTo>
                  <a:pt x="138" y="81"/>
                  <a:pt x="138" y="81"/>
                  <a:pt x="138" y="81"/>
                </a:cubicBezTo>
                <a:cubicBezTo>
                  <a:pt x="138" y="88"/>
                  <a:pt x="142" y="91"/>
                  <a:pt x="150" y="91"/>
                </a:cubicBezTo>
                <a:cubicBezTo>
                  <a:pt x="159" y="91"/>
                  <a:pt x="164" y="87"/>
                  <a:pt x="164" y="81"/>
                </a:cubicBezTo>
                <a:cubicBezTo>
                  <a:pt x="164" y="74"/>
                  <a:pt x="164" y="74"/>
                  <a:pt x="164" y="74"/>
                </a:cubicBezTo>
                <a:cubicBezTo>
                  <a:pt x="164" y="72"/>
                  <a:pt x="163" y="69"/>
                  <a:pt x="162" y="68"/>
                </a:cubicBezTo>
                <a:cubicBezTo>
                  <a:pt x="160" y="66"/>
                  <a:pt x="157" y="63"/>
                  <a:pt x="153" y="58"/>
                </a:cubicBezTo>
                <a:cubicBezTo>
                  <a:pt x="150" y="55"/>
                  <a:pt x="149" y="53"/>
                  <a:pt x="149" y="51"/>
                </a:cubicBezTo>
                <a:cubicBezTo>
                  <a:pt x="148" y="48"/>
                  <a:pt x="148" y="48"/>
                  <a:pt x="148" y="48"/>
                </a:cubicBezTo>
                <a:cubicBezTo>
                  <a:pt x="148" y="46"/>
                  <a:pt x="149" y="45"/>
                  <a:pt x="150" y="45"/>
                </a:cubicBezTo>
                <a:cubicBezTo>
                  <a:pt x="152" y="45"/>
                  <a:pt x="152" y="45"/>
                  <a:pt x="152" y="46"/>
                </a:cubicBezTo>
                <a:cubicBezTo>
                  <a:pt x="152" y="56"/>
                  <a:pt x="152" y="56"/>
                  <a:pt x="152" y="56"/>
                </a:cubicBezTo>
                <a:cubicBezTo>
                  <a:pt x="163" y="56"/>
                  <a:pt x="163" y="56"/>
                  <a:pt x="163" y="56"/>
                </a:cubicBezTo>
                <a:cubicBezTo>
                  <a:pt x="163" y="47"/>
                  <a:pt x="163" y="47"/>
                  <a:pt x="163" y="47"/>
                </a:cubicBezTo>
                <a:cubicBezTo>
                  <a:pt x="163" y="41"/>
                  <a:pt x="159" y="38"/>
                  <a:pt x="151" y="38"/>
                </a:cubicBezTo>
                <a:cubicBezTo>
                  <a:pt x="142" y="38"/>
                  <a:pt x="138" y="41"/>
                  <a:pt x="138" y="48"/>
                </a:cubicBezTo>
                <a:cubicBezTo>
                  <a:pt x="138" y="54"/>
                  <a:pt x="138" y="54"/>
                  <a:pt x="138" y="54"/>
                </a:cubicBezTo>
                <a:cubicBezTo>
                  <a:pt x="138" y="56"/>
                  <a:pt x="138" y="57"/>
                  <a:pt x="139" y="59"/>
                </a:cubicBezTo>
                <a:cubicBezTo>
                  <a:pt x="140" y="61"/>
                  <a:pt x="144" y="64"/>
                  <a:pt x="148" y="69"/>
                </a:cubicBezTo>
                <a:cubicBezTo>
                  <a:pt x="151" y="71"/>
                  <a:pt x="152" y="73"/>
                  <a:pt x="152" y="75"/>
                </a:cubicBezTo>
                <a:cubicBezTo>
                  <a:pt x="152" y="82"/>
                  <a:pt x="152" y="82"/>
                  <a:pt x="152" y="82"/>
                </a:cubicBezTo>
                <a:cubicBezTo>
                  <a:pt x="152" y="83"/>
                  <a:pt x="152" y="83"/>
                  <a:pt x="150" y="83"/>
                </a:cubicBezTo>
                <a:cubicBezTo>
                  <a:pt x="149" y="83"/>
                  <a:pt x="148" y="83"/>
                  <a:pt x="148" y="82"/>
                </a:cubicBezTo>
                <a:cubicBezTo>
                  <a:pt x="148" y="70"/>
                  <a:pt x="148" y="70"/>
                  <a:pt x="148" y="70"/>
                </a:cubicBezTo>
                <a:cubicBezTo>
                  <a:pt x="138" y="70"/>
                  <a:pt x="138" y="70"/>
                  <a:pt x="138" y="70"/>
                </a:cubicBezTo>
                <a:close/>
                <a:moveTo>
                  <a:pt x="206" y="12"/>
                </a:moveTo>
                <a:cubicBezTo>
                  <a:pt x="206" y="192"/>
                  <a:pt x="206" y="192"/>
                  <a:pt x="206" y="192"/>
                </a:cubicBezTo>
                <a:cubicBezTo>
                  <a:pt x="206" y="196"/>
                  <a:pt x="209" y="200"/>
                  <a:pt x="213" y="200"/>
                </a:cubicBezTo>
                <a:cubicBezTo>
                  <a:pt x="217" y="200"/>
                  <a:pt x="220" y="196"/>
                  <a:pt x="220" y="192"/>
                </a:cubicBezTo>
                <a:cubicBezTo>
                  <a:pt x="220" y="12"/>
                  <a:pt x="220" y="12"/>
                  <a:pt x="220" y="12"/>
                </a:cubicBezTo>
                <a:cubicBezTo>
                  <a:pt x="220" y="8"/>
                  <a:pt x="217" y="4"/>
                  <a:pt x="213" y="4"/>
                </a:cubicBezTo>
                <a:cubicBezTo>
                  <a:pt x="209" y="4"/>
                  <a:pt x="206" y="8"/>
                  <a:pt x="206" y="12"/>
                </a:cubicBezTo>
                <a:close/>
                <a:moveTo>
                  <a:pt x="182" y="15"/>
                </a:moveTo>
                <a:cubicBezTo>
                  <a:pt x="15" y="15"/>
                  <a:pt x="15" y="15"/>
                  <a:pt x="15" y="15"/>
                </a:cubicBezTo>
                <a:cubicBezTo>
                  <a:pt x="15" y="191"/>
                  <a:pt x="15" y="191"/>
                  <a:pt x="15" y="191"/>
                </a:cubicBezTo>
                <a:cubicBezTo>
                  <a:pt x="15" y="191"/>
                  <a:pt x="15" y="191"/>
                  <a:pt x="15" y="191"/>
                </a:cubicBezTo>
                <a:cubicBezTo>
                  <a:pt x="15" y="200"/>
                  <a:pt x="17" y="205"/>
                  <a:pt x="20" y="208"/>
                </a:cubicBezTo>
                <a:cubicBezTo>
                  <a:pt x="23" y="211"/>
                  <a:pt x="29" y="213"/>
                  <a:pt x="35" y="213"/>
                </a:cubicBezTo>
                <a:cubicBezTo>
                  <a:pt x="35" y="213"/>
                  <a:pt x="35" y="213"/>
                  <a:pt x="35" y="213"/>
                </a:cubicBezTo>
                <a:cubicBezTo>
                  <a:pt x="188" y="213"/>
                  <a:pt x="188" y="213"/>
                  <a:pt x="188" y="213"/>
                </a:cubicBezTo>
                <a:cubicBezTo>
                  <a:pt x="184" y="207"/>
                  <a:pt x="181" y="200"/>
                  <a:pt x="182" y="190"/>
                </a:cubicBezTo>
                <a:cubicBezTo>
                  <a:pt x="182" y="190"/>
                  <a:pt x="182" y="190"/>
                  <a:pt x="182" y="190"/>
                </a:cubicBezTo>
                <a:lnTo>
                  <a:pt x="182" y="15"/>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pPr defTabSz="1218565">
              <a:defRPr/>
            </a:pPr>
            <a:endParaRPr lang="zh-CN" altLang="en-US" sz="2400" kern="0">
              <a:solidFill>
                <a:prstClr val="black"/>
              </a:solidFill>
            </a:endParaRPr>
          </a:p>
        </p:txBody>
      </p:sp>
      <p:sp>
        <p:nvSpPr>
          <p:cNvPr id="61" name="矩形 1"/>
          <p:cNvSpPr>
            <a:spLocks noChangeArrowheads="1"/>
          </p:cNvSpPr>
          <p:nvPr/>
        </p:nvSpPr>
        <p:spPr bwMode="auto">
          <a:xfrm>
            <a:off x="1872081" y="2714667"/>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2" name="Freeform 26"/>
          <p:cNvSpPr>
            <a:spLocks noChangeAspect="1" noEditPoints="1"/>
          </p:cNvSpPr>
          <p:nvPr/>
        </p:nvSpPr>
        <p:spPr bwMode="auto">
          <a:xfrm>
            <a:off x="6959984" y="3624716"/>
            <a:ext cx="304576" cy="360000"/>
          </a:xfrm>
          <a:custGeom>
            <a:avLst/>
            <a:gdLst>
              <a:gd name="T0" fmla="*/ 170 w 224"/>
              <a:gd name="T1" fmla="*/ 0 h 264"/>
              <a:gd name="T2" fmla="*/ 200 w 224"/>
              <a:gd name="T3" fmla="*/ 30 h 264"/>
              <a:gd name="T4" fmla="*/ 188 w 224"/>
              <a:gd name="T5" fmla="*/ 104 h 264"/>
              <a:gd name="T6" fmla="*/ 183 w 224"/>
              <a:gd name="T7" fmla="*/ 18 h 264"/>
              <a:gd name="T8" fmla="*/ 56 w 224"/>
              <a:gd name="T9" fmla="*/ 13 h 264"/>
              <a:gd name="T10" fmla="*/ 75 w 224"/>
              <a:gd name="T11" fmla="*/ 37 h 264"/>
              <a:gd name="T12" fmla="*/ 12 w 224"/>
              <a:gd name="T13" fmla="*/ 112 h 264"/>
              <a:gd name="T14" fmla="*/ 17 w 224"/>
              <a:gd name="T15" fmla="*/ 240 h 264"/>
              <a:gd name="T16" fmla="*/ 67 w 224"/>
              <a:gd name="T17" fmla="*/ 245 h 264"/>
              <a:gd name="T18" fmla="*/ 29 w 224"/>
              <a:gd name="T19" fmla="*/ 257 h 264"/>
              <a:gd name="T20" fmla="*/ 0 w 224"/>
              <a:gd name="T21" fmla="*/ 228 h 264"/>
              <a:gd name="T22" fmla="*/ 0 w 224"/>
              <a:gd name="T23" fmla="*/ 108 h 264"/>
              <a:gd name="T24" fmla="*/ 34 w 224"/>
              <a:gd name="T25" fmla="*/ 3 h 264"/>
              <a:gd name="T26" fmla="*/ 34 w 224"/>
              <a:gd name="T27" fmla="*/ 3 h 264"/>
              <a:gd name="T28" fmla="*/ 34 w 224"/>
              <a:gd name="T29" fmla="*/ 3 h 264"/>
              <a:gd name="T30" fmla="*/ 36 w 224"/>
              <a:gd name="T31" fmla="*/ 2 h 264"/>
              <a:gd name="T32" fmla="*/ 36 w 224"/>
              <a:gd name="T33" fmla="*/ 2 h 264"/>
              <a:gd name="T34" fmla="*/ 36 w 224"/>
              <a:gd name="T35" fmla="*/ 2 h 264"/>
              <a:gd name="T36" fmla="*/ 36 w 224"/>
              <a:gd name="T37" fmla="*/ 2 h 264"/>
              <a:gd name="T38" fmla="*/ 38 w 224"/>
              <a:gd name="T39" fmla="*/ 0 h 264"/>
              <a:gd name="T40" fmla="*/ 38 w 224"/>
              <a:gd name="T41" fmla="*/ 0 h 264"/>
              <a:gd name="T42" fmla="*/ 38 w 224"/>
              <a:gd name="T43" fmla="*/ 0 h 264"/>
              <a:gd name="T44" fmla="*/ 38 w 224"/>
              <a:gd name="T45" fmla="*/ 0 h 264"/>
              <a:gd name="T46" fmla="*/ 38 w 224"/>
              <a:gd name="T47" fmla="*/ 0 h 264"/>
              <a:gd name="T48" fmla="*/ 39 w 224"/>
              <a:gd name="T49" fmla="*/ 0 h 264"/>
              <a:gd name="T50" fmla="*/ 40 w 224"/>
              <a:gd name="T51" fmla="*/ 0 h 264"/>
              <a:gd name="T52" fmla="*/ 37 w 224"/>
              <a:gd name="T53" fmla="*/ 180 h 264"/>
              <a:gd name="T54" fmla="*/ 101 w 224"/>
              <a:gd name="T55" fmla="*/ 170 h 264"/>
              <a:gd name="T56" fmla="*/ 37 w 224"/>
              <a:gd name="T57" fmla="*/ 143 h 264"/>
              <a:gd name="T58" fmla="*/ 101 w 224"/>
              <a:gd name="T59" fmla="*/ 153 h 264"/>
              <a:gd name="T60" fmla="*/ 37 w 224"/>
              <a:gd name="T61" fmla="*/ 143 h 264"/>
              <a:gd name="T62" fmla="*/ 37 w 224"/>
              <a:gd name="T63" fmla="*/ 127 h 264"/>
              <a:gd name="T64" fmla="*/ 166 w 224"/>
              <a:gd name="T65" fmla="*/ 117 h 264"/>
              <a:gd name="T66" fmla="*/ 104 w 224"/>
              <a:gd name="T67" fmla="*/ 86 h 264"/>
              <a:gd name="T68" fmla="*/ 166 w 224"/>
              <a:gd name="T69" fmla="*/ 96 h 264"/>
              <a:gd name="T70" fmla="*/ 104 w 224"/>
              <a:gd name="T71" fmla="*/ 86 h 264"/>
              <a:gd name="T72" fmla="*/ 104 w 224"/>
              <a:gd name="T73" fmla="*/ 69 h 264"/>
              <a:gd name="T74" fmla="*/ 166 w 224"/>
              <a:gd name="T75" fmla="*/ 59 h 264"/>
              <a:gd name="T76" fmla="*/ 104 w 224"/>
              <a:gd name="T77" fmla="*/ 34 h 264"/>
              <a:gd name="T78" fmla="*/ 166 w 224"/>
              <a:gd name="T79" fmla="*/ 44 h 264"/>
              <a:gd name="T80" fmla="*/ 104 w 224"/>
              <a:gd name="T81" fmla="*/ 34 h 264"/>
              <a:gd name="T82" fmla="*/ 94 w 224"/>
              <a:gd name="T83" fmla="*/ 217 h 264"/>
              <a:gd name="T84" fmla="*/ 224 w 224"/>
              <a:gd name="T85" fmla="*/ 147 h 264"/>
              <a:gd name="T86" fmla="*/ 90 w 224"/>
              <a:gd name="T87" fmla="*/ 222 h 264"/>
              <a:gd name="T88" fmla="*/ 88 w 224"/>
              <a:gd name="T89" fmla="*/ 264 h 264"/>
              <a:gd name="T90" fmla="*/ 90 w 224"/>
              <a:gd name="T91" fmla="*/ 222 h 264"/>
              <a:gd name="T92" fmla="*/ 188 w 224"/>
              <a:gd name="T93" fmla="*/ 205 h 264"/>
              <a:gd name="T94" fmla="*/ 183 w 224"/>
              <a:gd name="T95" fmla="*/ 240 h 264"/>
              <a:gd name="T96" fmla="*/ 147 w 224"/>
              <a:gd name="T97" fmla="*/ 245 h 264"/>
              <a:gd name="T98" fmla="*/ 145 w 224"/>
              <a:gd name="T99" fmla="*/ 257 h 264"/>
              <a:gd name="T100" fmla="*/ 191 w 224"/>
              <a:gd name="T101" fmla="*/ 248 h 264"/>
              <a:gd name="T102" fmla="*/ 200 w 224"/>
              <a:gd name="T103" fmla="*/ 192 h 264"/>
              <a:gd name="T104" fmla="*/ 62 w 224"/>
              <a:gd name="T105" fmla="*/ 34 h 264"/>
              <a:gd name="T106" fmla="*/ 22 w 224"/>
              <a:gd name="T107" fmla="*/ 81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264">
                <a:moveTo>
                  <a:pt x="40" y="0"/>
                </a:moveTo>
                <a:cubicBezTo>
                  <a:pt x="170" y="0"/>
                  <a:pt x="170" y="0"/>
                  <a:pt x="170" y="0"/>
                </a:cubicBezTo>
                <a:cubicBezTo>
                  <a:pt x="179" y="0"/>
                  <a:pt x="186" y="3"/>
                  <a:pt x="191" y="9"/>
                </a:cubicBezTo>
                <a:cubicBezTo>
                  <a:pt x="197" y="14"/>
                  <a:pt x="200" y="21"/>
                  <a:pt x="200" y="30"/>
                </a:cubicBezTo>
                <a:cubicBezTo>
                  <a:pt x="200" y="92"/>
                  <a:pt x="200" y="92"/>
                  <a:pt x="200" y="92"/>
                </a:cubicBezTo>
                <a:cubicBezTo>
                  <a:pt x="188" y="104"/>
                  <a:pt x="188" y="104"/>
                  <a:pt x="188" y="104"/>
                </a:cubicBezTo>
                <a:cubicBezTo>
                  <a:pt x="188" y="30"/>
                  <a:pt x="188" y="30"/>
                  <a:pt x="188" y="30"/>
                </a:cubicBezTo>
                <a:cubicBezTo>
                  <a:pt x="188" y="25"/>
                  <a:pt x="186" y="21"/>
                  <a:pt x="183" y="18"/>
                </a:cubicBezTo>
                <a:cubicBezTo>
                  <a:pt x="179" y="14"/>
                  <a:pt x="175" y="13"/>
                  <a:pt x="170" y="13"/>
                </a:cubicBezTo>
                <a:cubicBezTo>
                  <a:pt x="56" y="13"/>
                  <a:pt x="56" y="13"/>
                  <a:pt x="56" y="13"/>
                </a:cubicBezTo>
                <a:cubicBezTo>
                  <a:pt x="75" y="28"/>
                  <a:pt x="75" y="28"/>
                  <a:pt x="75" y="28"/>
                </a:cubicBezTo>
                <a:cubicBezTo>
                  <a:pt x="77" y="30"/>
                  <a:pt x="77" y="34"/>
                  <a:pt x="75" y="37"/>
                </a:cubicBezTo>
                <a:cubicBezTo>
                  <a:pt x="75" y="37"/>
                  <a:pt x="75" y="37"/>
                  <a:pt x="75" y="37"/>
                </a:cubicBezTo>
                <a:cubicBezTo>
                  <a:pt x="12" y="112"/>
                  <a:pt x="12" y="112"/>
                  <a:pt x="12" y="112"/>
                </a:cubicBezTo>
                <a:cubicBezTo>
                  <a:pt x="12" y="228"/>
                  <a:pt x="12" y="228"/>
                  <a:pt x="12" y="228"/>
                </a:cubicBezTo>
                <a:cubicBezTo>
                  <a:pt x="12" y="232"/>
                  <a:pt x="14" y="236"/>
                  <a:pt x="17" y="240"/>
                </a:cubicBezTo>
                <a:cubicBezTo>
                  <a:pt x="20" y="243"/>
                  <a:pt x="25" y="245"/>
                  <a:pt x="29" y="245"/>
                </a:cubicBezTo>
                <a:cubicBezTo>
                  <a:pt x="67" y="245"/>
                  <a:pt x="67" y="245"/>
                  <a:pt x="67" y="245"/>
                </a:cubicBezTo>
                <a:cubicBezTo>
                  <a:pt x="62" y="257"/>
                  <a:pt x="62" y="257"/>
                  <a:pt x="62" y="257"/>
                </a:cubicBezTo>
                <a:cubicBezTo>
                  <a:pt x="29" y="257"/>
                  <a:pt x="29" y="257"/>
                  <a:pt x="29" y="257"/>
                </a:cubicBezTo>
                <a:cubicBezTo>
                  <a:pt x="21" y="257"/>
                  <a:pt x="14" y="254"/>
                  <a:pt x="9" y="248"/>
                </a:cubicBezTo>
                <a:cubicBezTo>
                  <a:pt x="3" y="243"/>
                  <a:pt x="0" y="236"/>
                  <a:pt x="0" y="228"/>
                </a:cubicBezTo>
                <a:cubicBezTo>
                  <a:pt x="0" y="110"/>
                  <a:pt x="0" y="110"/>
                  <a:pt x="0" y="110"/>
                </a:cubicBezTo>
                <a:cubicBezTo>
                  <a:pt x="0" y="109"/>
                  <a:pt x="0" y="108"/>
                  <a:pt x="0" y="108"/>
                </a:cubicBezTo>
                <a:cubicBezTo>
                  <a:pt x="34" y="5"/>
                  <a:pt x="34" y="5"/>
                  <a:pt x="34" y="5"/>
                </a:cubicBezTo>
                <a:cubicBezTo>
                  <a:pt x="34" y="4"/>
                  <a:pt x="34" y="4"/>
                  <a:pt x="34" y="3"/>
                </a:cubicBezTo>
                <a:cubicBezTo>
                  <a:pt x="34" y="3"/>
                  <a:pt x="34" y="3"/>
                  <a:pt x="34" y="3"/>
                </a:cubicBezTo>
                <a:cubicBezTo>
                  <a:pt x="34" y="3"/>
                  <a:pt x="34" y="3"/>
                  <a:pt x="34" y="3"/>
                </a:cubicBezTo>
                <a:cubicBezTo>
                  <a:pt x="34" y="3"/>
                  <a:pt x="34" y="3"/>
                  <a:pt x="34" y="3"/>
                </a:cubicBezTo>
                <a:cubicBezTo>
                  <a:pt x="34" y="3"/>
                  <a:pt x="34" y="3"/>
                  <a:pt x="34" y="3"/>
                </a:cubicBezTo>
                <a:cubicBezTo>
                  <a:pt x="34" y="3"/>
                  <a:pt x="34" y="3"/>
                  <a:pt x="34" y="3"/>
                </a:cubicBezTo>
                <a:cubicBezTo>
                  <a:pt x="35" y="3"/>
                  <a:pt x="35"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1"/>
                  <a:pt x="36" y="1"/>
                  <a:pt x="36" y="1"/>
                </a:cubicBezTo>
                <a:cubicBezTo>
                  <a:pt x="36" y="1"/>
                  <a:pt x="37" y="1"/>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9" y="0"/>
                  <a:pt x="39" y="0"/>
                  <a:pt x="39" y="0"/>
                </a:cubicBezTo>
                <a:cubicBezTo>
                  <a:pt x="39" y="0"/>
                  <a:pt x="39" y="0"/>
                  <a:pt x="39" y="0"/>
                </a:cubicBezTo>
                <a:cubicBezTo>
                  <a:pt x="39" y="0"/>
                  <a:pt x="39" y="0"/>
                  <a:pt x="40" y="0"/>
                </a:cubicBezTo>
                <a:cubicBezTo>
                  <a:pt x="40" y="0"/>
                  <a:pt x="40" y="0"/>
                  <a:pt x="40" y="0"/>
                </a:cubicBezTo>
                <a:close/>
                <a:moveTo>
                  <a:pt x="37" y="170"/>
                </a:moveTo>
                <a:cubicBezTo>
                  <a:pt x="37" y="180"/>
                  <a:pt x="37" y="180"/>
                  <a:pt x="37" y="180"/>
                </a:cubicBezTo>
                <a:cubicBezTo>
                  <a:pt x="101" y="180"/>
                  <a:pt x="101" y="180"/>
                  <a:pt x="101" y="180"/>
                </a:cubicBezTo>
                <a:cubicBezTo>
                  <a:pt x="101" y="170"/>
                  <a:pt x="101" y="170"/>
                  <a:pt x="101" y="170"/>
                </a:cubicBezTo>
                <a:cubicBezTo>
                  <a:pt x="37" y="170"/>
                  <a:pt x="37" y="170"/>
                  <a:pt x="37" y="170"/>
                </a:cubicBezTo>
                <a:close/>
                <a:moveTo>
                  <a:pt x="37" y="143"/>
                </a:moveTo>
                <a:cubicBezTo>
                  <a:pt x="37" y="153"/>
                  <a:pt x="37" y="153"/>
                  <a:pt x="37" y="153"/>
                </a:cubicBezTo>
                <a:cubicBezTo>
                  <a:pt x="101" y="153"/>
                  <a:pt x="101" y="153"/>
                  <a:pt x="101" y="153"/>
                </a:cubicBezTo>
                <a:cubicBezTo>
                  <a:pt x="101" y="143"/>
                  <a:pt x="101" y="143"/>
                  <a:pt x="101" y="143"/>
                </a:cubicBezTo>
                <a:cubicBezTo>
                  <a:pt x="37" y="143"/>
                  <a:pt x="37" y="143"/>
                  <a:pt x="37" y="143"/>
                </a:cubicBezTo>
                <a:close/>
                <a:moveTo>
                  <a:pt x="37" y="117"/>
                </a:moveTo>
                <a:cubicBezTo>
                  <a:pt x="37" y="127"/>
                  <a:pt x="37" y="127"/>
                  <a:pt x="37" y="127"/>
                </a:cubicBezTo>
                <a:cubicBezTo>
                  <a:pt x="166" y="127"/>
                  <a:pt x="166" y="127"/>
                  <a:pt x="166" y="127"/>
                </a:cubicBezTo>
                <a:cubicBezTo>
                  <a:pt x="166" y="117"/>
                  <a:pt x="166" y="117"/>
                  <a:pt x="166" y="117"/>
                </a:cubicBezTo>
                <a:cubicBezTo>
                  <a:pt x="37" y="117"/>
                  <a:pt x="37" y="117"/>
                  <a:pt x="37" y="117"/>
                </a:cubicBezTo>
                <a:close/>
                <a:moveTo>
                  <a:pt x="104" y="86"/>
                </a:moveTo>
                <a:cubicBezTo>
                  <a:pt x="104" y="96"/>
                  <a:pt x="104" y="96"/>
                  <a:pt x="104" y="96"/>
                </a:cubicBezTo>
                <a:cubicBezTo>
                  <a:pt x="166" y="96"/>
                  <a:pt x="166" y="96"/>
                  <a:pt x="166" y="96"/>
                </a:cubicBezTo>
                <a:cubicBezTo>
                  <a:pt x="166" y="86"/>
                  <a:pt x="166" y="86"/>
                  <a:pt x="166" y="86"/>
                </a:cubicBezTo>
                <a:cubicBezTo>
                  <a:pt x="104" y="86"/>
                  <a:pt x="104" y="86"/>
                  <a:pt x="104" y="86"/>
                </a:cubicBezTo>
                <a:close/>
                <a:moveTo>
                  <a:pt x="104" y="59"/>
                </a:moveTo>
                <a:cubicBezTo>
                  <a:pt x="104" y="69"/>
                  <a:pt x="104" y="69"/>
                  <a:pt x="104" y="69"/>
                </a:cubicBezTo>
                <a:cubicBezTo>
                  <a:pt x="166" y="69"/>
                  <a:pt x="166" y="69"/>
                  <a:pt x="166" y="69"/>
                </a:cubicBezTo>
                <a:cubicBezTo>
                  <a:pt x="166" y="59"/>
                  <a:pt x="166" y="59"/>
                  <a:pt x="166" y="59"/>
                </a:cubicBezTo>
                <a:cubicBezTo>
                  <a:pt x="104" y="59"/>
                  <a:pt x="104" y="59"/>
                  <a:pt x="104" y="59"/>
                </a:cubicBezTo>
                <a:close/>
                <a:moveTo>
                  <a:pt x="104" y="34"/>
                </a:moveTo>
                <a:cubicBezTo>
                  <a:pt x="104" y="44"/>
                  <a:pt x="104" y="44"/>
                  <a:pt x="104" y="44"/>
                </a:cubicBezTo>
                <a:cubicBezTo>
                  <a:pt x="166" y="44"/>
                  <a:pt x="166" y="44"/>
                  <a:pt x="166" y="44"/>
                </a:cubicBezTo>
                <a:cubicBezTo>
                  <a:pt x="166" y="34"/>
                  <a:pt x="166" y="34"/>
                  <a:pt x="166" y="34"/>
                </a:cubicBezTo>
                <a:cubicBezTo>
                  <a:pt x="104" y="34"/>
                  <a:pt x="104" y="34"/>
                  <a:pt x="104" y="34"/>
                </a:cubicBezTo>
                <a:close/>
                <a:moveTo>
                  <a:pt x="194" y="117"/>
                </a:moveTo>
                <a:cubicBezTo>
                  <a:pt x="94" y="217"/>
                  <a:pt x="94" y="217"/>
                  <a:pt x="94" y="217"/>
                </a:cubicBezTo>
                <a:cubicBezTo>
                  <a:pt x="124" y="248"/>
                  <a:pt x="124" y="248"/>
                  <a:pt x="124" y="248"/>
                </a:cubicBezTo>
                <a:cubicBezTo>
                  <a:pt x="224" y="147"/>
                  <a:pt x="224" y="147"/>
                  <a:pt x="224" y="147"/>
                </a:cubicBezTo>
                <a:cubicBezTo>
                  <a:pt x="194" y="117"/>
                  <a:pt x="194" y="117"/>
                  <a:pt x="194" y="117"/>
                </a:cubicBezTo>
                <a:close/>
                <a:moveTo>
                  <a:pt x="90" y="222"/>
                </a:moveTo>
                <a:cubicBezTo>
                  <a:pt x="78" y="255"/>
                  <a:pt x="78" y="255"/>
                  <a:pt x="78" y="255"/>
                </a:cubicBezTo>
                <a:cubicBezTo>
                  <a:pt x="88" y="264"/>
                  <a:pt x="88" y="264"/>
                  <a:pt x="88" y="264"/>
                </a:cubicBezTo>
                <a:cubicBezTo>
                  <a:pt x="120" y="252"/>
                  <a:pt x="120" y="252"/>
                  <a:pt x="120" y="252"/>
                </a:cubicBezTo>
                <a:cubicBezTo>
                  <a:pt x="90" y="222"/>
                  <a:pt x="90" y="222"/>
                  <a:pt x="90" y="222"/>
                </a:cubicBezTo>
                <a:close/>
                <a:moveTo>
                  <a:pt x="200" y="192"/>
                </a:moveTo>
                <a:cubicBezTo>
                  <a:pt x="188" y="205"/>
                  <a:pt x="188" y="205"/>
                  <a:pt x="188" y="205"/>
                </a:cubicBezTo>
                <a:cubicBezTo>
                  <a:pt x="188" y="228"/>
                  <a:pt x="188" y="228"/>
                  <a:pt x="188" y="228"/>
                </a:cubicBezTo>
                <a:cubicBezTo>
                  <a:pt x="188" y="232"/>
                  <a:pt x="186" y="236"/>
                  <a:pt x="183" y="240"/>
                </a:cubicBezTo>
                <a:cubicBezTo>
                  <a:pt x="179" y="243"/>
                  <a:pt x="175" y="245"/>
                  <a:pt x="170" y="245"/>
                </a:cubicBezTo>
                <a:cubicBezTo>
                  <a:pt x="147" y="245"/>
                  <a:pt x="147" y="245"/>
                  <a:pt x="147" y="245"/>
                </a:cubicBezTo>
                <a:cubicBezTo>
                  <a:pt x="140" y="252"/>
                  <a:pt x="140" y="252"/>
                  <a:pt x="140" y="252"/>
                </a:cubicBezTo>
                <a:cubicBezTo>
                  <a:pt x="145" y="257"/>
                  <a:pt x="145" y="257"/>
                  <a:pt x="145" y="257"/>
                </a:cubicBezTo>
                <a:cubicBezTo>
                  <a:pt x="170" y="257"/>
                  <a:pt x="170" y="257"/>
                  <a:pt x="170" y="257"/>
                </a:cubicBezTo>
                <a:cubicBezTo>
                  <a:pt x="179" y="257"/>
                  <a:pt x="186" y="254"/>
                  <a:pt x="191" y="248"/>
                </a:cubicBezTo>
                <a:cubicBezTo>
                  <a:pt x="197" y="243"/>
                  <a:pt x="200" y="236"/>
                  <a:pt x="200" y="228"/>
                </a:cubicBezTo>
                <a:cubicBezTo>
                  <a:pt x="200" y="192"/>
                  <a:pt x="200" y="192"/>
                  <a:pt x="200" y="192"/>
                </a:cubicBezTo>
                <a:close/>
                <a:moveTo>
                  <a:pt x="22" y="81"/>
                </a:moveTo>
                <a:cubicBezTo>
                  <a:pt x="62" y="34"/>
                  <a:pt x="62" y="34"/>
                  <a:pt x="62" y="34"/>
                </a:cubicBezTo>
                <a:cubicBezTo>
                  <a:pt x="43" y="17"/>
                  <a:pt x="43" y="17"/>
                  <a:pt x="43" y="17"/>
                </a:cubicBezTo>
                <a:lnTo>
                  <a:pt x="22" y="81"/>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3" name="矩形 1"/>
          <p:cNvSpPr>
            <a:spLocks noChangeArrowheads="1"/>
          </p:cNvSpPr>
          <p:nvPr/>
        </p:nvSpPr>
        <p:spPr bwMode="auto">
          <a:xfrm>
            <a:off x="7439975" y="3435384"/>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4" name="Freeform 31"/>
          <p:cNvSpPr>
            <a:spLocks noChangeAspect="1" noEditPoints="1"/>
          </p:cNvSpPr>
          <p:nvPr/>
        </p:nvSpPr>
        <p:spPr bwMode="auto">
          <a:xfrm>
            <a:off x="1303517" y="4315777"/>
            <a:ext cx="332209" cy="393803"/>
          </a:xfrm>
          <a:custGeom>
            <a:avLst/>
            <a:gdLst>
              <a:gd name="T0" fmla="*/ 203 w 235"/>
              <a:gd name="T1" fmla="*/ 0 h 279"/>
              <a:gd name="T2" fmla="*/ 235 w 235"/>
              <a:gd name="T3" fmla="*/ 211 h 279"/>
              <a:gd name="T4" fmla="*/ 205 w 235"/>
              <a:gd name="T5" fmla="*/ 247 h 279"/>
              <a:gd name="T6" fmla="*/ 32 w 235"/>
              <a:gd name="T7" fmla="*/ 279 h 279"/>
              <a:gd name="T8" fmla="*/ 0 w 235"/>
              <a:gd name="T9" fmla="*/ 68 h 279"/>
              <a:gd name="T10" fmla="*/ 31 w 235"/>
              <a:gd name="T11" fmla="*/ 32 h 279"/>
              <a:gd name="T12" fmla="*/ 205 w 235"/>
              <a:gd name="T13" fmla="*/ 196 h 279"/>
              <a:gd name="T14" fmla="*/ 214 w 235"/>
              <a:gd name="T15" fmla="*/ 27 h 279"/>
              <a:gd name="T16" fmla="*/ 52 w 235"/>
              <a:gd name="T17" fmla="*/ 36 h 279"/>
              <a:gd name="T18" fmla="*/ 205 w 235"/>
              <a:gd name="T19" fmla="*/ 68 h 279"/>
              <a:gd name="T20" fmla="*/ 103 w 235"/>
              <a:gd name="T21" fmla="*/ 78 h 279"/>
              <a:gd name="T22" fmla="*/ 65 w 235"/>
              <a:gd name="T23" fmla="*/ 117 h 279"/>
              <a:gd name="T24" fmla="*/ 103 w 235"/>
              <a:gd name="T25" fmla="*/ 156 h 279"/>
              <a:gd name="T26" fmla="*/ 142 w 235"/>
              <a:gd name="T27" fmla="*/ 117 h 279"/>
              <a:gd name="T28" fmla="*/ 103 w 235"/>
              <a:gd name="T29" fmla="*/ 78 h 279"/>
              <a:gd name="T30" fmla="*/ 93 w 235"/>
              <a:gd name="T31" fmla="*/ 214 h 279"/>
              <a:gd name="T32" fmla="*/ 112 w 235"/>
              <a:gd name="T33" fmla="*/ 214 h 279"/>
              <a:gd name="T34" fmla="*/ 107 w 235"/>
              <a:gd name="T35" fmla="*/ 171 h 279"/>
              <a:gd name="T36" fmla="*/ 98 w 235"/>
              <a:gd name="T37" fmla="*/ 171 h 279"/>
              <a:gd name="T38" fmla="*/ 119 w 235"/>
              <a:gd name="T39" fmla="*/ 159 h 279"/>
              <a:gd name="T40" fmla="*/ 118 w 235"/>
              <a:gd name="T41" fmla="*/ 214 h 279"/>
              <a:gd name="T42" fmla="*/ 119 w 235"/>
              <a:gd name="T43" fmla="*/ 159 h 279"/>
              <a:gd name="T44" fmla="*/ 96 w 235"/>
              <a:gd name="T45" fmla="*/ 170 h 279"/>
              <a:gd name="T46" fmla="*/ 47 w 235"/>
              <a:gd name="T47" fmla="*/ 214 h 279"/>
              <a:gd name="T48" fmla="*/ 108 w 235"/>
              <a:gd name="T49" fmla="*/ 103 h 279"/>
              <a:gd name="T50" fmla="*/ 70 w 235"/>
              <a:gd name="T51" fmla="*/ 111 h 279"/>
              <a:gd name="T52" fmla="*/ 79 w 235"/>
              <a:gd name="T53" fmla="*/ 141 h 279"/>
              <a:gd name="T54" fmla="*/ 127 w 235"/>
              <a:gd name="T55" fmla="*/ 141 h 279"/>
              <a:gd name="T56" fmla="*/ 136 w 235"/>
              <a:gd name="T57" fmla="*/ 110 h 279"/>
              <a:gd name="T58" fmla="*/ 108 w 235"/>
              <a:gd name="T59" fmla="*/ 103 h 279"/>
              <a:gd name="T60" fmla="*/ 22 w 235"/>
              <a:gd name="T61" fmla="*/ 232 h 279"/>
              <a:gd name="T62" fmla="*/ 184 w 235"/>
              <a:gd name="T63" fmla="*/ 6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79">
                <a:moveTo>
                  <a:pt x="63" y="0"/>
                </a:moveTo>
                <a:cubicBezTo>
                  <a:pt x="203" y="0"/>
                  <a:pt x="203" y="0"/>
                  <a:pt x="203" y="0"/>
                </a:cubicBezTo>
                <a:cubicBezTo>
                  <a:pt x="221" y="0"/>
                  <a:pt x="235" y="14"/>
                  <a:pt x="235" y="32"/>
                </a:cubicBezTo>
                <a:cubicBezTo>
                  <a:pt x="235" y="211"/>
                  <a:pt x="235" y="211"/>
                  <a:pt x="235" y="211"/>
                </a:cubicBezTo>
                <a:cubicBezTo>
                  <a:pt x="235" y="228"/>
                  <a:pt x="222" y="242"/>
                  <a:pt x="205" y="243"/>
                </a:cubicBezTo>
                <a:cubicBezTo>
                  <a:pt x="205" y="247"/>
                  <a:pt x="205" y="247"/>
                  <a:pt x="205" y="247"/>
                </a:cubicBezTo>
                <a:cubicBezTo>
                  <a:pt x="205" y="265"/>
                  <a:pt x="190" y="279"/>
                  <a:pt x="173" y="279"/>
                </a:cubicBezTo>
                <a:cubicBezTo>
                  <a:pt x="32" y="279"/>
                  <a:pt x="32" y="279"/>
                  <a:pt x="32" y="279"/>
                </a:cubicBezTo>
                <a:cubicBezTo>
                  <a:pt x="15" y="279"/>
                  <a:pt x="0" y="265"/>
                  <a:pt x="0" y="247"/>
                </a:cubicBezTo>
                <a:cubicBezTo>
                  <a:pt x="0" y="68"/>
                  <a:pt x="0" y="68"/>
                  <a:pt x="0" y="68"/>
                </a:cubicBezTo>
                <a:cubicBezTo>
                  <a:pt x="0" y="51"/>
                  <a:pt x="14" y="37"/>
                  <a:pt x="31" y="36"/>
                </a:cubicBezTo>
                <a:cubicBezTo>
                  <a:pt x="31" y="32"/>
                  <a:pt x="31" y="32"/>
                  <a:pt x="31" y="32"/>
                </a:cubicBezTo>
                <a:cubicBezTo>
                  <a:pt x="31" y="14"/>
                  <a:pt x="45" y="0"/>
                  <a:pt x="63" y="0"/>
                </a:cubicBezTo>
                <a:close/>
                <a:moveTo>
                  <a:pt x="205" y="196"/>
                </a:moveTo>
                <a:cubicBezTo>
                  <a:pt x="214" y="196"/>
                  <a:pt x="214" y="196"/>
                  <a:pt x="214" y="196"/>
                </a:cubicBezTo>
                <a:cubicBezTo>
                  <a:pt x="214" y="27"/>
                  <a:pt x="214" y="27"/>
                  <a:pt x="214" y="27"/>
                </a:cubicBezTo>
                <a:cubicBezTo>
                  <a:pt x="52" y="27"/>
                  <a:pt x="52" y="27"/>
                  <a:pt x="52" y="27"/>
                </a:cubicBezTo>
                <a:cubicBezTo>
                  <a:pt x="52" y="36"/>
                  <a:pt x="52" y="36"/>
                  <a:pt x="52" y="36"/>
                </a:cubicBezTo>
                <a:cubicBezTo>
                  <a:pt x="173" y="36"/>
                  <a:pt x="173" y="36"/>
                  <a:pt x="173" y="36"/>
                </a:cubicBezTo>
                <a:cubicBezTo>
                  <a:pt x="190" y="36"/>
                  <a:pt x="205" y="50"/>
                  <a:pt x="205" y="68"/>
                </a:cubicBezTo>
                <a:cubicBezTo>
                  <a:pt x="205" y="196"/>
                  <a:pt x="205" y="196"/>
                  <a:pt x="205" y="196"/>
                </a:cubicBezTo>
                <a:close/>
                <a:moveTo>
                  <a:pt x="103" y="78"/>
                </a:moveTo>
                <a:cubicBezTo>
                  <a:pt x="93" y="78"/>
                  <a:pt x="83" y="83"/>
                  <a:pt x="76" y="90"/>
                </a:cubicBezTo>
                <a:cubicBezTo>
                  <a:pt x="69" y="97"/>
                  <a:pt x="65" y="106"/>
                  <a:pt x="65" y="117"/>
                </a:cubicBezTo>
                <a:cubicBezTo>
                  <a:pt x="65" y="128"/>
                  <a:pt x="69" y="138"/>
                  <a:pt x="76" y="145"/>
                </a:cubicBezTo>
                <a:cubicBezTo>
                  <a:pt x="83" y="152"/>
                  <a:pt x="93" y="156"/>
                  <a:pt x="103" y="156"/>
                </a:cubicBezTo>
                <a:cubicBezTo>
                  <a:pt x="114" y="156"/>
                  <a:pt x="124" y="152"/>
                  <a:pt x="131" y="145"/>
                </a:cubicBezTo>
                <a:cubicBezTo>
                  <a:pt x="138" y="138"/>
                  <a:pt x="142" y="128"/>
                  <a:pt x="142" y="117"/>
                </a:cubicBezTo>
                <a:cubicBezTo>
                  <a:pt x="142" y="106"/>
                  <a:pt x="138" y="97"/>
                  <a:pt x="131" y="90"/>
                </a:cubicBezTo>
                <a:cubicBezTo>
                  <a:pt x="124" y="83"/>
                  <a:pt x="114" y="78"/>
                  <a:pt x="103" y="78"/>
                </a:cubicBezTo>
                <a:close/>
                <a:moveTo>
                  <a:pt x="102" y="173"/>
                </a:moveTo>
                <a:cubicBezTo>
                  <a:pt x="93" y="214"/>
                  <a:pt x="93" y="214"/>
                  <a:pt x="93" y="214"/>
                </a:cubicBezTo>
                <a:cubicBezTo>
                  <a:pt x="103" y="222"/>
                  <a:pt x="103" y="222"/>
                  <a:pt x="103" y="222"/>
                </a:cubicBezTo>
                <a:cubicBezTo>
                  <a:pt x="112" y="214"/>
                  <a:pt x="112" y="214"/>
                  <a:pt x="112" y="214"/>
                </a:cubicBezTo>
                <a:cubicBezTo>
                  <a:pt x="104" y="173"/>
                  <a:pt x="104" y="173"/>
                  <a:pt x="104" y="173"/>
                </a:cubicBezTo>
                <a:cubicBezTo>
                  <a:pt x="107" y="171"/>
                  <a:pt x="107" y="171"/>
                  <a:pt x="107" y="171"/>
                </a:cubicBezTo>
                <a:cubicBezTo>
                  <a:pt x="103" y="168"/>
                  <a:pt x="103" y="168"/>
                  <a:pt x="103" y="168"/>
                </a:cubicBezTo>
                <a:cubicBezTo>
                  <a:pt x="98" y="171"/>
                  <a:pt x="98" y="171"/>
                  <a:pt x="98" y="171"/>
                </a:cubicBezTo>
                <a:cubicBezTo>
                  <a:pt x="102" y="173"/>
                  <a:pt x="102" y="173"/>
                  <a:pt x="102" y="173"/>
                </a:cubicBezTo>
                <a:close/>
                <a:moveTo>
                  <a:pt x="119" y="159"/>
                </a:moveTo>
                <a:cubicBezTo>
                  <a:pt x="109" y="170"/>
                  <a:pt x="109" y="170"/>
                  <a:pt x="109" y="170"/>
                </a:cubicBezTo>
                <a:cubicBezTo>
                  <a:pt x="118" y="214"/>
                  <a:pt x="118" y="214"/>
                  <a:pt x="118" y="214"/>
                </a:cubicBezTo>
                <a:cubicBezTo>
                  <a:pt x="158" y="214"/>
                  <a:pt x="158" y="214"/>
                  <a:pt x="158" y="214"/>
                </a:cubicBezTo>
                <a:cubicBezTo>
                  <a:pt x="157" y="188"/>
                  <a:pt x="141" y="166"/>
                  <a:pt x="119" y="159"/>
                </a:cubicBezTo>
                <a:close/>
                <a:moveTo>
                  <a:pt x="87" y="214"/>
                </a:moveTo>
                <a:cubicBezTo>
                  <a:pt x="96" y="170"/>
                  <a:pt x="96" y="170"/>
                  <a:pt x="96" y="170"/>
                </a:cubicBezTo>
                <a:cubicBezTo>
                  <a:pt x="86" y="159"/>
                  <a:pt x="86" y="159"/>
                  <a:pt x="86" y="159"/>
                </a:cubicBezTo>
                <a:cubicBezTo>
                  <a:pt x="64" y="166"/>
                  <a:pt x="48" y="188"/>
                  <a:pt x="47" y="214"/>
                </a:cubicBezTo>
                <a:cubicBezTo>
                  <a:pt x="87" y="214"/>
                  <a:pt x="87" y="214"/>
                  <a:pt x="87" y="214"/>
                </a:cubicBezTo>
                <a:close/>
                <a:moveTo>
                  <a:pt x="108" y="103"/>
                </a:moveTo>
                <a:cubicBezTo>
                  <a:pt x="107" y="103"/>
                  <a:pt x="107" y="103"/>
                  <a:pt x="106" y="104"/>
                </a:cubicBezTo>
                <a:cubicBezTo>
                  <a:pt x="93" y="110"/>
                  <a:pt x="77" y="111"/>
                  <a:pt x="70" y="111"/>
                </a:cubicBezTo>
                <a:cubicBezTo>
                  <a:pt x="70" y="113"/>
                  <a:pt x="69" y="115"/>
                  <a:pt x="69" y="117"/>
                </a:cubicBezTo>
                <a:cubicBezTo>
                  <a:pt x="69" y="126"/>
                  <a:pt x="73" y="135"/>
                  <a:pt x="79" y="141"/>
                </a:cubicBezTo>
                <a:cubicBezTo>
                  <a:pt x="85" y="147"/>
                  <a:pt x="94" y="151"/>
                  <a:pt x="103" y="151"/>
                </a:cubicBezTo>
                <a:cubicBezTo>
                  <a:pt x="113" y="151"/>
                  <a:pt x="121" y="147"/>
                  <a:pt x="127" y="141"/>
                </a:cubicBezTo>
                <a:cubicBezTo>
                  <a:pt x="133" y="135"/>
                  <a:pt x="137" y="126"/>
                  <a:pt x="137" y="117"/>
                </a:cubicBezTo>
                <a:cubicBezTo>
                  <a:pt x="137" y="115"/>
                  <a:pt x="137" y="112"/>
                  <a:pt x="136" y="110"/>
                </a:cubicBezTo>
                <a:cubicBezTo>
                  <a:pt x="133" y="110"/>
                  <a:pt x="130" y="110"/>
                  <a:pt x="127" y="109"/>
                </a:cubicBezTo>
                <a:cubicBezTo>
                  <a:pt x="121" y="108"/>
                  <a:pt x="114" y="106"/>
                  <a:pt x="108" y="103"/>
                </a:cubicBezTo>
                <a:close/>
                <a:moveTo>
                  <a:pt x="22" y="63"/>
                </a:moveTo>
                <a:cubicBezTo>
                  <a:pt x="22" y="232"/>
                  <a:pt x="22" y="232"/>
                  <a:pt x="22" y="232"/>
                </a:cubicBezTo>
                <a:cubicBezTo>
                  <a:pt x="184" y="232"/>
                  <a:pt x="184" y="232"/>
                  <a:pt x="184" y="232"/>
                </a:cubicBezTo>
                <a:cubicBezTo>
                  <a:pt x="184" y="63"/>
                  <a:pt x="184" y="63"/>
                  <a:pt x="184" y="63"/>
                </a:cubicBezTo>
                <a:lnTo>
                  <a:pt x="22" y="63"/>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5" name="矩形 1"/>
          <p:cNvSpPr>
            <a:spLocks noChangeArrowheads="1"/>
          </p:cNvSpPr>
          <p:nvPr/>
        </p:nvSpPr>
        <p:spPr bwMode="auto">
          <a:xfrm>
            <a:off x="1872081" y="4154827"/>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6" name="Freeform 15"/>
          <p:cNvSpPr>
            <a:spLocks noChangeAspect="1" noEditPoints="1"/>
          </p:cNvSpPr>
          <p:nvPr/>
        </p:nvSpPr>
        <p:spPr bwMode="auto">
          <a:xfrm>
            <a:off x="6892269" y="5141137"/>
            <a:ext cx="440009" cy="320464"/>
          </a:xfrm>
          <a:custGeom>
            <a:avLst/>
            <a:gdLst>
              <a:gd name="T0" fmla="*/ 275 w 326"/>
              <a:gd name="T1" fmla="*/ 25 h 237"/>
              <a:gd name="T2" fmla="*/ 49 w 326"/>
              <a:gd name="T3" fmla="*/ 163 h 237"/>
              <a:gd name="T4" fmla="*/ 162 w 326"/>
              <a:gd name="T5" fmla="*/ 127 h 237"/>
              <a:gd name="T6" fmla="*/ 222 w 326"/>
              <a:gd name="T7" fmla="*/ 134 h 237"/>
              <a:gd name="T8" fmla="*/ 162 w 326"/>
              <a:gd name="T9" fmla="*/ 127 h 237"/>
              <a:gd name="T10" fmla="*/ 162 w 326"/>
              <a:gd name="T11" fmla="*/ 116 h 237"/>
              <a:gd name="T12" fmla="*/ 222 w 326"/>
              <a:gd name="T13" fmla="*/ 108 h 237"/>
              <a:gd name="T14" fmla="*/ 162 w 326"/>
              <a:gd name="T15" fmla="*/ 86 h 237"/>
              <a:gd name="T16" fmla="*/ 263 w 326"/>
              <a:gd name="T17" fmla="*/ 94 h 237"/>
              <a:gd name="T18" fmla="*/ 162 w 326"/>
              <a:gd name="T19" fmla="*/ 86 h 237"/>
              <a:gd name="T20" fmla="*/ 162 w 326"/>
              <a:gd name="T21" fmla="*/ 74 h 237"/>
              <a:gd name="T22" fmla="*/ 263 w 326"/>
              <a:gd name="T23" fmla="*/ 66 h 237"/>
              <a:gd name="T24" fmla="*/ 162 w 326"/>
              <a:gd name="T25" fmla="*/ 45 h 237"/>
              <a:gd name="T26" fmla="*/ 263 w 326"/>
              <a:gd name="T27" fmla="*/ 53 h 237"/>
              <a:gd name="T28" fmla="*/ 162 w 326"/>
              <a:gd name="T29" fmla="*/ 45 h 237"/>
              <a:gd name="T30" fmla="*/ 93 w 326"/>
              <a:gd name="T31" fmla="*/ 43 h 237"/>
              <a:gd name="T32" fmla="*/ 91 w 326"/>
              <a:gd name="T33" fmla="*/ 44 h 237"/>
              <a:gd name="T34" fmla="*/ 90 w 326"/>
              <a:gd name="T35" fmla="*/ 44 h 237"/>
              <a:gd name="T36" fmla="*/ 89 w 326"/>
              <a:gd name="T37" fmla="*/ 45 h 237"/>
              <a:gd name="T38" fmla="*/ 88 w 326"/>
              <a:gd name="T39" fmla="*/ 45 h 237"/>
              <a:gd name="T40" fmla="*/ 88 w 326"/>
              <a:gd name="T41" fmla="*/ 45 h 237"/>
              <a:gd name="T42" fmla="*/ 87 w 326"/>
              <a:gd name="T43" fmla="*/ 46 h 237"/>
              <a:gd name="T44" fmla="*/ 87 w 326"/>
              <a:gd name="T45" fmla="*/ 46 h 237"/>
              <a:gd name="T46" fmla="*/ 86 w 326"/>
              <a:gd name="T47" fmla="*/ 47 h 237"/>
              <a:gd name="T48" fmla="*/ 85 w 326"/>
              <a:gd name="T49" fmla="*/ 47 h 237"/>
              <a:gd name="T50" fmla="*/ 85 w 326"/>
              <a:gd name="T51" fmla="*/ 47 h 237"/>
              <a:gd name="T52" fmla="*/ 84 w 326"/>
              <a:gd name="T53" fmla="*/ 48 h 237"/>
              <a:gd name="T54" fmla="*/ 84 w 326"/>
              <a:gd name="T55" fmla="*/ 48 h 237"/>
              <a:gd name="T56" fmla="*/ 83 w 326"/>
              <a:gd name="T57" fmla="*/ 49 h 237"/>
              <a:gd name="T58" fmla="*/ 83 w 326"/>
              <a:gd name="T59" fmla="*/ 49 h 237"/>
              <a:gd name="T60" fmla="*/ 82 w 326"/>
              <a:gd name="T61" fmla="*/ 50 h 237"/>
              <a:gd name="T62" fmla="*/ 82 w 326"/>
              <a:gd name="T63" fmla="*/ 50 h 237"/>
              <a:gd name="T64" fmla="*/ 72 w 326"/>
              <a:gd name="T65" fmla="*/ 69 h 237"/>
              <a:gd name="T66" fmla="*/ 144 w 326"/>
              <a:gd name="T67" fmla="*/ 105 h 237"/>
              <a:gd name="T68" fmla="*/ 93 w 326"/>
              <a:gd name="T69" fmla="*/ 43 h 237"/>
              <a:gd name="T70" fmla="*/ 80 w 326"/>
              <a:gd name="T71" fmla="*/ 69 h 237"/>
              <a:gd name="T72" fmla="*/ 106 w 326"/>
              <a:gd name="T73" fmla="*/ 102 h 237"/>
              <a:gd name="T74" fmla="*/ 132 w 326"/>
              <a:gd name="T75" fmla="*/ 71 h 237"/>
              <a:gd name="T76" fmla="*/ 113 w 326"/>
              <a:gd name="T77" fmla="*/ 64 h 237"/>
              <a:gd name="T78" fmla="*/ 109 w 326"/>
              <a:gd name="T79" fmla="*/ 72 h 237"/>
              <a:gd name="T80" fmla="*/ 106 w 326"/>
              <a:gd name="T81" fmla="*/ 72 h 237"/>
              <a:gd name="T82" fmla="*/ 116 w 326"/>
              <a:gd name="T83" fmla="*/ 77 h 237"/>
              <a:gd name="T84" fmla="*/ 116 w 326"/>
              <a:gd name="T85" fmla="*/ 84 h 237"/>
              <a:gd name="T86" fmla="*/ 116 w 326"/>
              <a:gd name="T87" fmla="*/ 77 h 237"/>
              <a:gd name="T88" fmla="*/ 91 w 326"/>
              <a:gd name="T89" fmla="*/ 81 h 237"/>
              <a:gd name="T90" fmla="*/ 98 w 326"/>
              <a:gd name="T91" fmla="*/ 81 h 237"/>
              <a:gd name="T92" fmla="*/ 148 w 326"/>
              <a:gd name="T93" fmla="*/ 149 h 237"/>
              <a:gd name="T94" fmla="*/ 93 w 326"/>
              <a:gd name="T95" fmla="*/ 142 h 237"/>
              <a:gd name="T96" fmla="*/ 63 w 326"/>
              <a:gd name="T97" fmla="*/ 149 h 237"/>
              <a:gd name="T98" fmla="*/ 145 w 326"/>
              <a:gd name="T99" fmla="*/ 199 h 237"/>
              <a:gd name="T100" fmla="*/ 191 w 326"/>
              <a:gd name="T101" fmla="*/ 219 h 237"/>
              <a:gd name="T102" fmla="*/ 145 w 326"/>
              <a:gd name="T103" fmla="*/ 199 h 237"/>
              <a:gd name="T104" fmla="*/ 26 w 326"/>
              <a:gd name="T105" fmla="*/ 24 h 237"/>
              <a:gd name="T106" fmla="*/ 43 w 326"/>
              <a:gd name="T107" fmla="*/ 182 h 237"/>
              <a:gd name="T108" fmla="*/ 0 w 326"/>
              <a:gd name="T109" fmla="*/ 216 h 237"/>
              <a:gd name="T110" fmla="*/ 326 w 326"/>
              <a:gd name="T111" fmla="*/ 237 h 237"/>
              <a:gd name="T112" fmla="*/ 279 w 326"/>
              <a:gd name="T113" fmla="*/ 182 h 237"/>
              <a:gd name="T114" fmla="*/ 298 w 326"/>
              <a:gd name="T115" fmla="*/ 24 h 237"/>
              <a:gd name="T116" fmla="*/ 50 w 326"/>
              <a:gd name="T117"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237">
                <a:moveTo>
                  <a:pt x="49" y="25"/>
                </a:moveTo>
                <a:cubicBezTo>
                  <a:pt x="275" y="25"/>
                  <a:pt x="275" y="25"/>
                  <a:pt x="275" y="25"/>
                </a:cubicBezTo>
                <a:cubicBezTo>
                  <a:pt x="275" y="163"/>
                  <a:pt x="275" y="163"/>
                  <a:pt x="275" y="163"/>
                </a:cubicBezTo>
                <a:cubicBezTo>
                  <a:pt x="49" y="163"/>
                  <a:pt x="49" y="163"/>
                  <a:pt x="49" y="163"/>
                </a:cubicBezTo>
                <a:cubicBezTo>
                  <a:pt x="49" y="25"/>
                  <a:pt x="49" y="25"/>
                  <a:pt x="49" y="25"/>
                </a:cubicBezTo>
                <a:close/>
                <a:moveTo>
                  <a:pt x="162" y="127"/>
                </a:moveTo>
                <a:cubicBezTo>
                  <a:pt x="162" y="134"/>
                  <a:pt x="162" y="134"/>
                  <a:pt x="162" y="134"/>
                </a:cubicBezTo>
                <a:cubicBezTo>
                  <a:pt x="222" y="134"/>
                  <a:pt x="222" y="134"/>
                  <a:pt x="222" y="134"/>
                </a:cubicBezTo>
                <a:cubicBezTo>
                  <a:pt x="222" y="127"/>
                  <a:pt x="222" y="127"/>
                  <a:pt x="222" y="127"/>
                </a:cubicBezTo>
                <a:cubicBezTo>
                  <a:pt x="162" y="127"/>
                  <a:pt x="162" y="127"/>
                  <a:pt x="162" y="127"/>
                </a:cubicBezTo>
                <a:close/>
                <a:moveTo>
                  <a:pt x="162" y="108"/>
                </a:moveTo>
                <a:cubicBezTo>
                  <a:pt x="162" y="116"/>
                  <a:pt x="162" y="116"/>
                  <a:pt x="162" y="116"/>
                </a:cubicBezTo>
                <a:cubicBezTo>
                  <a:pt x="222" y="116"/>
                  <a:pt x="222" y="116"/>
                  <a:pt x="222" y="116"/>
                </a:cubicBezTo>
                <a:cubicBezTo>
                  <a:pt x="222" y="108"/>
                  <a:pt x="222" y="108"/>
                  <a:pt x="222" y="108"/>
                </a:cubicBezTo>
                <a:cubicBezTo>
                  <a:pt x="162" y="108"/>
                  <a:pt x="162" y="108"/>
                  <a:pt x="162" y="108"/>
                </a:cubicBezTo>
                <a:close/>
                <a:moveTo>
                  <a:pt x="162" y="86"/>
                </a:moveTo>
                <a:cubicBezTo>
                  <a:pt x="162" y="94"/>
                  <a:pt x="162" y="94"/>
                  <a:pt x="162" y="94"/>
                </a:cubicBezTo>
                <a:cubicBezTo>
                  <a:pt x="263" y="94"/>
                  <a:pt x="263" y="94"/>
                  <a:pt x="263" y="94"/>
                </a:cubicBezTo>
                <a:cubicBezTo>
                  <a:pt x="263" y="86"/>
                  <a:pt x="263" y="86"/>
                  <a:pt x="263" y="86"/>
                </a:cubicBezTo>
                <a:cubicBezTo>
                  <a:pt x="162" y="86"/>
                  <a:pt x="162" y="86"/>
                  <a:pt x="162" y="86"/>
                </a:cubicBezTo>
                <a:close/>
                <a:moveTo>
                  <a:pt x="162" y="66"/>
                </a:moveTo>
                <a:cubicBezTo>
                  <a:pt x="162" y="74"/>
                  <a:pt x="162" y="74"/>
                  <a:pt x="162" y="74"/>
                </a:cubicBezTo>
                <a:cubicBezTo>
                  <a:pt x="263" y="74"/>
                  <a:pt x="263" y="74"/>
                  <a:pt x="263" y="74"/>
                </a:cubicBezTo>
                <a:cubicBezTo>
                  <a:pt x="263" y="66"/>
                  <a:pt x="263" y="66"/>
                  <a:pt x="263" y="66"/>
                </a:cubicBezTo>
                <a:cubicBezTo>
                  <a:pt x="162" y="66"/>
                  <a:pt x="162" y="66"/>
                  <a:pt x="162" y="66"/>
                </a:cubicBezTo>
                <a:close/>
                <a:moveTo>
                  <a:pt x="162" y="45"/>
                </a:moveTo>
                <a:cubicBezTo>
                  <a:pt x="162" y="53"/>
                  <a:pt x="162" y="53"/>
                  <a:pt x="162" y="53"/>
                </a:cubicBezTo>
                <a:cubicBezTo>
                  <a:pt x="263" y="53"/>
                  <a:pt x="263" y="53"/>
                  <a:pt x="263" y="53"/>
                </a:cubicBezTo>
                <a:cubicBezTo>
                  <a:pt x="263" y="45"/>
                  <a:pt x="263" y="45"/>
                  <a:pt x="263" y="45"/>
                </a:cubicBezTo>
                <a:cubicBezTo>
                  <a:pt x="162" y="45"/>
                  <a:pt x="162" y="45"/>
                  <a:pt x="162" y="45"/>
                </a:cubicBezTo>
                <a:close/>
                <a:moveTo>
                  <a:pt x="93" y="43"/>
                </a:moveTo>
                <a:cubicBezTo>
                  <a:pt x="93" y="43"/>
                  <a:pt x="93" y="43"/>
                  <a:pt x="93" y="43"/>
                </a:cubicBezTo>
                <a:cubicBezTo>
                  <a:pt x="92" y="43"/>
                  <a:pt x="91" y="43"/>
                  <a:pt x="91" y="44"/>
                </a:cubicBezTo>
                <a:cubicBezTo>
                  <a:pt x="91" y="44"/>
                  <a:pt x="91" y="44"/>
                  <a:pt x="91" y="44"/>
                </a:cubicBezTo>
                <a:cubicBezTo>
                  <a:pt x="91" y="44"/>
                  <a:pt x="90" y="44"/>
                  <a:pt x="90" y="44"/>
                </a:cubicBezTo>
                <a:cubicBezTo>
                  <a:pt x="90" y="44"/>
                  <a:pt x="90" y="44"/>
                  <a:pt x="90" y="44"/>
                </a:cubicBezTo>
                <a:cubicBezTo>
                  <a:pt x="90" y="44"/>
                  <a:pt x="89" y="45"/>
                  <a:pt x="89" y="45"/>
                </a:cubicBezTo>
                <a:cubicBezTo>
                  <a:pt x="89" y="45"/>
                  <a:pt x="89" y="45"/>
                  <a:pt x="89" y="45"/>
                </a:cubicBezTo>
                <a:cubicBezTo>
                  <a:pt x="89" y="45"/>
                  <a:pt x="89" y="45"/>
                  <a:pt x="88" y="45"/>
                </a:cubicBezTo>
                <a:cubicBezTo>
                  <a:pt x="88" y="45"/>
                  <a:pt x="88" y="45"/>
                  <a:pt x="88" y="45"/>
                </a:cubicBezTo>
                <a:cubicBezTo>
                  <a:pt x="88" y="45"/>
                  <a:pt x="88" y="45"/>
                  <a:pt x="88" y="45"/>
                </a:cubicBezTo>
                <a:cubicBezTo>
                  <a:pt x="88" y="45"/>
                  <a:pt x="88" y="45"/>
                  <a:pt x="88" y="45"/>
                </a:cubicBezTo>
                <a:cubicBezTo>
                  <a:pt x="88" y="46"/>
                  <a:pt x="87" y="46"/>
                  <a:pt x="87" y="46"/>
                </a:cubicBezTo>
                <a:cubicBezTo>
                  <a:pt x="87" y="46"/>
                  <a:pt x="87" y="46"/>
                  <a:pt x="87" y="46"/>
                </a:cubicBezTo>
                <a:cubicBezTo>
                  <a:pt x="87" y="46"/>
                  <a:pt x="87" y="46"/>
                  <a:pt x="87" y="46"/>
                </a:cubicBezTo>
                <a:cubicBezTo>
                  <a:pt x="87" y="46"/>
                  <a:pt x="87" y="46"/>
                  <a:pt x="87" y="46"/>
                </a:cubicBezTo>
                <a:cubicBezTo>
                  <a:pt x="86" y="46"/>
                  <a:pt x="86" y="46"/>
                  <a:pt x="86" y="47"/>
                </a:cubicBezTo>
                <a:cubicBezTo>
                  <a:pt x="86" y="47"/>
                  <a:pt x="86" y="47"/>
                  <a:pt x="86" y="47"/>
                </a:cubicBezTo>
                <a:cubicBezTo>
                  <a:pt x="86" y="47"/>
                  <a:pt x="86" y="47"/>
                  <a:pt x="86" y="47"/>
                </a:cubicBezTo>
                <a:cubicBezTo>
                  <a:pt x="85" y="47"/>
                  <a:pt x="85" y="47"/>
                  <a:pt x="85" y="47"/>
                </a:cubicBezTo>
                <a:cubicBezTo>
                  <a:pt x="85" y="47"/>
                  <a:pt x="85" y="47"/>
                  <a:pt x="85" y="47"/>
                </a:cubicBezTo>
                <a:cubicBezTo>
                  <a:pt x="85" y="47"/>
                  <a:pt x="85" y="47"/>
                  <a:pt x="85" y="47"/>
                </a:cubicBezTo>
                <a:cubicBezTo>
                  <a:pt x="85" y="48"/>
                  <a:pt x="85" y="48"/>
                  <a:pt x="84" y="48"/>
                </a:cubicBezTo>
                <a:cubicBezTo>
                  <a:pt x="84" y="48"/>
                  <a:pt x="84" y="48"/>
                  <a:pt x="84" y="48"/>
                </a:cubicBezTo>
                <a:cubicBezTo>
                  <a:pt x="84" y="48"/>
                  <a:pt x="84" y="48"/>
                  <a:pt x="84" y="48"/>
                </a:cubicBezTo>
                <a:cubicBezTo>
                  <a:pt x="84" y="48"/>
                  <a:pt x="84" y="48"/>
                  <a:pt x="84" y="48"/>
                </a:cubicBezTo>
                <a:cubicBezTo>
                  <a:pt x="83" y="49"/>
                  <a:pt x="83" y="49"/>
                  <a:pt x="83" y="49"/>
                </a:cubicBezTo>
                <a:cubicBezTo>
                  <a:pt x="83" y="49"/>
                  <a:pt x="83" y="49"/>
                  <a:pt x="83" y="49"/>
                </a:cubicBezTo>
                <a:cubicBezTo>
                  <a:pt x="83" y="49"/>
                  <a:pt x="83" y="49"/>
                  <a:pt x="83" y="49"/>
                </a:cubicBezTo>
                <a:cubicBezTo>
                  <a:pt x="83" y="49"/>
                  <a:pt x="83" y="49"/>
                  <a:pt x="83" y="49"/>
                </a:cubicBezTo>
                <a:cubicBezTo>
                  <a:pt x="83" y="49"/>
                  <a:pt x="83" y="49"/>
                  <a:pt x="82" y="50"/>
                </a:cubicBezTo>
                <a:cubicBezTo>
                  <a:pt x="82" y="50"/>
                  <a:pt x="82" y="50"/>
                  <a:pt x="82" y="50"/>
                </a:cubicBezTo>
                <a:cubicBezTo>
                  <a:pt x="82" y="50"/>
                  <a:pt x="82" y="50"/>
                  <a:pt x="82" y="50"/>
                </a:cubicBezTo>
                <a:cubicBezTo>
                  <a:pt x="82" y="50"/>
                  <a:pt x="82" y="50"/>
                  <a:pt x="82" y="50"/>
                </a:cubicBezTo>
                <a:cubicBezTo>
                  <a:pt x="77" y="55"/>
                  <a:pt x="73" y="62"/>
                  <a:pt x="72" y="69"/>
                </a:cubicBezTo>
                <a:cubicBezTo>
                  <a:pt x="72" y="69"/>
                  <a:pt x="72" y="69"/>
                  <a:pt x="72" y="69"/>
                </a:cubicBezTo>
                <a:cubicBezTo>
                  <a:pt x="70" y="81"/>
                  <a:pt x="82" y="98"/>
                  <a:pt x="66" y="105"/>
                </a:cubicBezTo>
                <a:cubicBezTo>
                  <a:pt x="144" y="105"/>
                  <a:pt x="144" y="105"/>
                  <a:pt x="144" y="105"/>
                </a:cubicBezTo>
                <a:cubicBezTo>
                  <a:pt x="151" y="82"/>
                  <a:pt x="142" y="39"/>
                  <a:pt x="106" y="40"/>
                </a:cubicBezTo>
                <a:cubicBezTo>
                  <a:pt x="101" y="40"/>
                  <a:pt x="97" y="41"/>
                  <a:pt x="93" y="43"/>
                </a:cubicBezTo>
                <a:close/>
                <a:moveTo>
                  <a:pt x="80" y="71"/>
                </a:moveTo>
                <a:cubicBezTo>
                  <a:pt x="80" y="71"/>
                  <a:pt x="80" y="70"/>
                  <a:pt x="80" y="69"/>
                </a:cubicBezTo>
                <a:cubicBezTo>
                  <a:pt x="80" y="71"/>
                  <a:pt x="79" y="73"/>
                  <a:pt x="79" y="75"/>
                </a:cubicBezTo>
                <a:cubicBezTo>
                  <a:pt x="79" y="90"/>
                  <a:pt x="91" y="102"/>
                  <a:pt x="106" y="102"/>
                </a:cubicBezTo>
                <a:cubicBezTo>
                  <a:pt x="120" y="102"/>
                  <a:pt x="132" y="90"/>
                  <a:pt x="132" y="75"/>
                </a:cubicBezTo>
                <a:cubicBezTo>
                  <a:pt x="132" y="74"/>
                  <a:pt x="132" y="72"/>
                  <a:pt x="132" y="71"/>
                </a:cubicBezTo>
                <a:cubicBezTo>
                  <a:pt x="116" y="72"/>
                  <a:pt x="116" y="72"/>
                  <a:pt x="116" y="72"/>
                </a:cubicBezTo>
                <a:cubicBezTo>
                  <a:pt x="113" y="64"/>
                  <a:pt x="113" y="64"/>
                  <a:pt x="113" y="64"/>
                </a:cubicBezTo>
                <a:cubicBezTo>
                  <a:pt x="111" y="72"/>
                  <a:pt x="111" y="72"/>
                  <a:pt x="111" y="72"/>
                </a:cubicBezTo>
                <a:cubicBezTo>
                  <a:pt x="109" y="72"/>
                  <a:pt x="109" y="72"/>
                  <a:pt x="109" y="72"/>
                </a:cubicBezTo>
                <a:cubicBezTo>
                  <a:pt x="108" y="56"/>
                  <a:pt x="108" y="56"/>
                  <a:pt x="108" y="56"/>
                </a:cubicBezTo>
                <a:cubicBezTo>
                  <a:pt x="106" y="72"/>
                  <a:pt x="106" y="72"/>
                  <a:pt x="106" y="72"/>
                </a:cubicBezTo>
                <a:cubicBezTo>
                  <a:pt x="80" y="71"/>
                  <a:pt x="80" y="71"/>
                  <a:pt x="80" y="71"/>
                </a:cubicBezTo>
                <a:close/>
                <a:moveTo>
                  <a:pt x="116" y="77"/>
                </a:moveTo>
                <a:cubicBezTo>
                  <a:pt x="114" y="77"/>
                  <a:pt x="112" y="79"/>
                  <a:pt x="112" y="81"/>
                </a:cubicBezTo>
                <a:cubicBezTo>
                  <a:pt x="112" y="83"/>
                  <a:pt x="114" y="84"/>
                  <a:pt x="116" y="84"/>
                </a:cubicBezTo>
                <a:cubicBezTo>
                  <a:pt x="118" y="84"/>
                  <a:pt x="120" y="83"/>
                  <a:pt x="120" y="81"/>
                </a:cubicBezTo>
                <a:cubicBezTo>
                  <a:pt x="120" y="79"/>
                  <a:pt x="118" y="77"/>
                  <a:pt x="116" y="77"/>
                </a:cubicBezTo>
                <a:close/>
                <a:moveTo>
                  <a:pt x="95" y="77"/>
                </a:moveTo>
                <a:cubicBezTo>
                  <a:pt x="93" y="77"/>
                  <a:pt x="91" y="79"/>
                  <a:pt x="91" y="81"/>
                </a:cubicBezTo>
                <a:cubicBezTo>
                  <a:pt x="91" y="83"/>
                  <a:pt x="93" y="84"/>
                  <a:pt x="95" y="84"/>
                </a:cubicBezTo>
                <a:cubicBezTo>
                  <a:pt x="97" y="84"/>
                  <a:pt x="98" y="83"/>
                  <a:pt x="98" y="81"/>
                </a:cubicBezTo>
                <a:cubicBezTo>
                  <a:pt x="98" y="79"/>
                  <a:pt x="97" y="77"/>
                  <a:pt x="95" y="77"/>
                </a:cubicBezTo>
                <a:close/>
                <a:moveTo>
                  <a:pt x="148" y="149"/>
                </a:moveTo>
                <a:cubicBezTo>
                  <a:pt x="147" y="129"/>
                  <a:pt x="135" y="112"/>
                  <a:pt x="118" y="107"/>
                </a:cubicBezTo>
                <a:cubicBezTo>
                  <a:pt x="93" y="142"/>
                  <a:pt x="93" y="142"/>
                  <a:pt x="93" y="142"/>
                </a:cubicBezTo>
                <a:cubicBezTo>
                  <a:pt x="93" y="106"/>
                  <a:pt x="93" y="106"/>
                  <a:pt x="93" y="106"/>
                </a:cubicBezTo>
                <a:cubicBezTo>
                  <a:pt x="76" y="112"/>
                  <a:pt x="64" y="129"/>
                  <a:pt x="63" y="149"/>
                </a:cubicBezTo>
                <a:cubicBezTo>
                  <a:pt x="148" y="149"/>
                  <a:pt x="148" y="149"/>
                  <a:pt x="148" y="149"/>
                </a:cubicBezTo>
                <a:close/>
                <a:moveTo>
                  <a:pt x="145" y="199"/>
                </a:moveTo>
                <a:cubicBezTo>
                  <a:pt x="179" y="199"/>
                  <a:pt x="179" y="199"/>
                  <a:pt x="179" y="199"/>
                </a:cubicBezTo>
                <a:cubicBezTo>
                  <a:pt x="191" y="219"/>
                  <a:pt x="191" y="219"/>
                  <a:pt x="191" y="219"/>
                </a:cubicBezTo>
                <a:cubicBezTo>
                  <a:pt x="134" y="219"/>
                  <a:pt x="134" y="219"/>
                  <a:pt x="134" y="219"/>
                </a:cubicBezTo>
                <a:cubicBezTo>
                  <a:pt x="145" y="199"/>
                  <a:pt x="145" y="199"/>
                  <a:pt x="145" y="199"/>
                </a:cubicBezTo>
                <a:close/>
                <a:moveTo>
                  <a:pt x="50" y="0"/>
                </a:moveTo>
                <a:cubicBezTo>
                  <a:pt x="37" y="0"/>
                  <a:pt x="26" y="11"/>
                  <a:pt x="26" y="24"/>
                </a:cubicBezTo>
                <a:cubicBezTo>
                  <a:pt x="26" y="159"/>
                  <a:pt x="26" y="159"/>
                  <a:pt x="26" y="159"/>
                </a:cubicBezTo>
                <a:cubicBezTo>
                  <a:pt x="26" y="170"/>
                  <a:pt x="33" y="179"/>
                  <a:pt x="43" y="182"/>
                </a:cubicBezTo>
                <a:cubicBezTo>
                  <a:pt x="43" y="182"/>
                  <a:pt x="43" y="182"/>
                  <a:pt x="43" y="182"/>
                </a:cubicBezTo>
                <a:cubicBezTo>
                  <a:pt x="0" y="216"/>
                  <a:pt x="0" y="216"/>
                  <a:pt x="0" y="216"/>
                </a:cubicBezTo>
                <a:cubicBezTo>
                  <a:pt x="0" y="237"/>
                  <a:pt x="0" y="237"/>
                  <a:pt x="0" y="237"/>
                </a:cubicBezTo>
                <a:cubicBezTo>
                  <a:pt x="326" y="237"/>
                  <a:pt x="326" y="237"/>
                  <a:pt x="326" y="237"/>
                </a:cubicBezTo>
                <a:cubicBezTo>
                  <a:pt x="326" y="216"/>
                  <a:pt x="326" y="216"/>
                  <a:pt x="326" y="216"/>
                </a:cubicBezTo>
                <a:cubicBezTo>
                  <a:pt x="279" y="182"/>
                  <a:pt x="279" y="182"/>
                  <a:pt x="279" y="182"/>
                </a:cubicBezTo>
                <a:cubicBezTo>
                  <a:pt x="290" y="180"/>
                  <a:pt x="298" y="170"/>
                  <a:pt x="298" y="159"/>
                </a:cubicBezTo>
                <a:cubicBezTo>
                  <a:pt x="298" y="24"/>
                  <a:pt x="298" y="24"/>
                  <a:pt x="298" y="24"/>
                </a:cubicBezTo>
                <a:cubicBezTo>
                  <a:pt x="298" y="11"/>
                  <a:pt x="287" y="0"/>
                  <a:pt x="274" y="0"/>
                </a:cubicBezTo>
                <a:lnTo>
                  <a:pt x="50" y="0"/>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7" name="矩形 1"/>
          <p:cNvSpPr>
            <a:spLocks noChangeArrowheads="1"/>
          </p:cNvSpPr>
          <p:nvPr/>
        </p:nvSpPr>
        <p:spPr bwMode="auto">
          <a:xfrm>
            <a:off x="7439975" y="4918531"/>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600"/>
                                            <p:tgtEl>
                                              <p:spTgt spid="35"/>
                                            </p:tgtEl>
                                          </p:cBhvr>
                                        </p:animEffect>
                                        <p:anim calcmode="lin" valueType="num">
                                          <p:cBhvr>
                                            <p:cTn id="8" dur="600" fill="hold"/>
                                            <p:tgtEl>
                                              <p:spTgt spid="35"/>
                                            </p:tgtEl>
                                            <p:attrNameLst>
                                              <p:attrName>ppt_x</p:attrName>
                                            </p:attrNameLst>
                                          </p:cBhvr>
                                          <p:tavLst>
                                            <p:tav tm="0">
                                              <p:val>
                                                <p:strVal val="#ppt_x"/>
                                              </p:val>
                                            </p:tav>
                                            <p:tav tm="100000">
                                              <p:val>
                                                <p:strVal val="#ppt_x"/>
                                              </p:val>
                                            </p:tav>
                                          </p:tavLst>
                                        </p:anim>
                                        <p:anim calcmode="lin" valueType="num">
                                          <p:cBhvr>
                                            <p:cTn id="9" dur="6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decel="52000" fill="hold"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par>
                                    <p:cTn id="15" presetID="2" presetClass="entr" presetSubtype="2" decel="52000" fill="hold" nodeType="withEffect">
                                      <p:stCondLst>
                                        <p:cond delay="20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fill="hold"/>
                                            <p:tgtEl>
                                              <p:spTgt spid="48"/>
                                            </p:tgtEl>
                                            <p:attrNameLst>
                                              <p:attrName>ppt_x</p:attrName>
                                            </p:attrNameLst>
                                          </p:cBhvr>
                                          <p:tavLst>
                                            <p:tav tm="0">
                                              <p:val>
                                                <p:strVal val="1+#ppt_w/2"/>
                                              </p:val>
                                            </p:tav>
                                            <p:tav tm="100000">
                                              <p:val>
                                                <p:strVal val="#ppt_x"/>
                                              </p:val>
                                            </p:tav>
                                          </p:tavLst>
                                        </p:anim>
                                        <p:anim calcmode="lin" valueType="num">
                                          <p:cBhvr additive="base">
                                            <p:cTn id="18" dur="500" fill="hold"/>
                                            <p:tgtEl>
                                              <p:spTgt spid="48"/>
                                            </p:tgtEl>
                                            <p:attrNameLst>
                                              <p:attrName>ppt_y</p:attrName>
                                            </p:attrNameLst>
                                          </p:cBhvr>
                                          <p:tavLst>
                                            <p:tav tm="0">
                                              <p:val>
                                                <p:strVal val="#ppt_y"/>
                                              </p:val>
                                            </p:tav>
                                            <p:tav tm="100000">
                                              <p:val>
                                                <p:strVal val="#ppt_y"/>
                                              </p:val>
                                            </p:tav>
                                          </p:tavLst>
                                        </p:anim>
                                      </p:childTnLst>
                                    </p:cTn>
                                  </p:par>
                                  <p:par>
                                    <p:cTn id="19" presetID="2" presetClass="entr" presetSubtype="8" decel="52000" fill="hold" nodeType="withEffect">
                                      <p:stCondLst>
                                        <p:cond delay="40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0-#ppt_w/2"/>
                                              </p:val>
                                            </p:tav>
                                            <p:tav tm="100000">
                                              <p:val>
                                                <p:strVal val="#ppt_x"/>
                                              </p:val>
                                            </p:tav>
                                          </p:tavLst>
                                        </p:anim>
                                        <p:anim calcmode="lin" valueType="num">
                                          <p:cBhvr additive="base">
                                            <p:cTn id="22" dur="500" fill="hold"/>
                                            <p:tgtEl>
                                              <p:spTgt spid="42"/>
                                            </p:tgtEl>
                                            <p:attrNameLst>
                                              <p:attrName>ppt_y</p:attrName>
                                            </p:attrNameLst>
                                          </p:cBhvr>
                                          <p:tavLst>
                                            <p:tav tm="0">
                                              <p:val>
                                                <p:strVal val="#ppt_y"/>
                                              </p:val>
                                            </p:tav>
                                            <p:tav tm="100000">
                                              <p:val>
                                                <p:strVal val="#ppt_y"/>
                                              </p:val>
                                            </p:tav>
                                          </p:tavLst>
                                        </p:anim>
                                      </p:childTnLst>
                                    </p:cTn>
                                  </p:par>
                                  <p:par>
                                    <p:cTn id="23" presetID="2" presetClass="entr" presetSubtype="2" decel="52000" fill="hold" nodeType="withEffect">
                                      <p:stCondLst>
                                        <p:cond delay="60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1+#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300"/>
                                            <p:tgtEl>
                                              <p:spTgt spid="60"/>
                                            </p:tgtEl>
                                          </p:cBhvr>
                                        </p:animEffect>
                                      </p:childTnLst>
                                    </p:cTn>
                                  </p:par>
                                </p:childTnLst>
                              </p:cTn>
                            </p:par>
                            <p:par>
                              <p:cTn id="31" fill="hold">
                                <p:stCondLst>
                                  <p:cond delay="2000"/>
                                </p:stCondLst>
                                <p:childTnLst>
                                  <p:par>
                                    <p:cTn id="32" presetID="2" presetClass="entr" presetSubtype="2" fill="hold" grpId="0" nodeType="afterEffect" p14:presetBounceEnd="50000">
                                      <p:stCondLst>
                                        <p:cond delay="0"/>
                                      </p:stCondLst>
                                      <p:childTnLst>
                                        <p:set>
                                          <p:cBhvr>
                                            <p:cTn id="33" dur="1" fill="hold">
                                              <p:stCondLst>
                                                <p:cond delay="0"/>
                                              </p:stCondLst>
                                            </p:cTn>
                                            <p:tgtEl>
                                              <p:spTgt spid="61"/>
                                            </p:tgtEl>
                                            <p:attrNameLst>
                                              <p:attrName>style.visibility</p:attrName>
                                            </p:attrNameLst>
                                          </p:cBhvr>
                                          <p:to>
                                            <p:strVal val="visible"/>
                                          </p:to>
                                        </p:set>
                                        <p:anim calcmode="lin" valueType="num" p14:bounceEnd="50000">
                                          <p:cBhvr additive="base">
                                            <p:cTn id="34" dur="300" fill="hold"/>
                                            <p:tgtEl>
                                              <p:spTgt spid="61"/>
                                            </p:tgtEl>
                                            <p:attrNameLst>
                                              <p:attrName>ppt_x</p:attrName>
                                            </p:attrNameLst>
                                          </p:cBhvr>
                                          <p:tavLst>
                                            <p:tav tm="0">
                                              <p:val>
                                                <p:strVal val="1+#ppt_w/2"/>
                                              </p:val>
                                            </p:tav>
                                            <p:tav tm="100000">
                                              <p:val>
                                                <p:strVal val="#ppt_x"/>
                                              </p:val>
                                            </p:tav>
                                          </p:tavLst>
                                        </p:anim>
                                        <p:anim calcmode="lin" valueType="num" p14:bounceEnd="50000">
                                          <p:cBhvr additive="base">
                                            <p:cTn id="35" dur="300" fill="hold"/>
                                            <p:tgtEl>
                                              <p:spTgt spid="61"/>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300"/>
                                            <p:tgtEl>
                                              <p:spTgt spid="62"/>
                                            </p:tgtEl>
                                          </p:cBhvr>
                                        </p:animEffect>
                                      </p:childTnLst>
                                    </p:cTn>
                                  </p:par>
                                </p:childTnLst>
                              </p:cTn>
                            </p:par>
                            <p:par>
                              <p:cTn id="40" fill="hold">
                                <p:stCondLst>
                                  <p:cond delay="3000"/>
                                </p:stCondLst>
                                <p:childTnLst>
                                  <p:par>
                                    <p:cTn id="41" presetID="2" presetClass="entr" presetSubtype="2" fill="hold" grpId="0" nodeType="afterEffect" p14:presetBounceEnd="50000">
                                      <p:stCondLst>
                                        <p:cond delay="0"/>
                                      </p:stCondLst>
                                      <p:childTnLst>
                                        <p:set>
                                          <p:cBhvr>
                                            <p:cTn id="42" dur="1" fill="hold">
                                              <p:stCondLst>
                                                <p:cond delay="0"/>
                                              </p:stCondLst>
                                            </p:cTn>
                                            <p:tgtEl>
                                              <p:spTgt spid="63"/>
                                            </p:tgtEl>
                                            <p:attrNameLst>
                                              <p:attrName>style.visibility</p:attrName>
                                            </p:attrNameLst>
                                          </p:cBhvr>
                                          <p:to>
                                            <p:strVal val="visible"/>
                                          </p:to>
                                        </p:set>
                                        <p:anim calcmode="lin" valueType="num" p14:bounceEnd="50000">
                                          <p:cBhvr additive="base">
                                            <p:cTn id="43" dur="300" fill="hold"/>
                                            <p:tgtEl>
                                              <p:spTgt spid="63"/>
                                            </p:tgtEl>
                                            <p:attrNameLst>
                                              <p:attrName>ppt_x</p:attrName>
                                            </p:attrNameLst>
                                          </p:cBhvr>
                                          <p:tavLst>
                                            <p:tav tm="0">
                                              <p:val>
                                                <p:strVal val="1+#ppt_w/2"/>
                                              </p:val>
                                            </p:tav>
                                            <p:tav tm="100000">
                                              <p:val>
                                                <p:strVal val="#ppt_x"/>
                                              </p:val>
                                            </p:tav>
                                          </p:tavLst>
                                        </p:anim>
                                        <p:anim calcmode="lin" valueType="num" p14:bounceEnd="50000">
                                          <p:cBhvr additive="base">
                                            <p:cTn id="44" dur="300" fill="hold"/>
                                            <p:tgtEl>
                                              <p:spTgt spid="63"/>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300"/>
                                            <p:tgtEl>
                                              <p:spTgt spid="64"/>
                                            </p:tgtEl>
                                          </p:cBhvr>
                                        </p:animEffect>
                                      </p:childTnLst>
                                    </p:cTn>
                                  </p:par>
                                </p:childTnLst>
                              </p:cTn>
                            </p:par>
                            <p:par>
                              <p:cTn id="49" fill="hold">
                                <p:stCondLst>
                                  <p:cond delay="4000"/>
                                </p:stCondLst>
                                <p:childTnLst>
                                  <p:par>
                                    <p:cTn id="50" presetID="2" presetClass="entr" presetSubtype="2" fill="hold" grpId="0" nodeType="afterEffect" p14:presetBounceEnd="50000">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14:bounceEnd="50000">
                                          <p:cBhvr additive="base">
                                            <p:cTn id="52" dur="300" fill="hold"/>
                                            <p:tgtEl>
                                              <p:spTgt spid="65"/>
                                            </p:tgtEl>
                                            <p:attrNameLst>
                                              <p:attrName>ppt_x</p:attrName>
                                            </p:attrNameLst>
                                          </p:cBhvr>
                                          <p:tavLst>
                                            <p:tav tm="0">
                                              <p:val>
                                                <p:strVal val="1+#ppt_w/2"/>
                                              </p:val>
                                            </p:tav>
                                            <p:tav tm="100000">
                                              <p:val>
                                                <p:strVal val="#ppt_x"/>
                                              </p:val>
                                            </p:tav>
                                          </p:tavLst>
                                        </p:anim>
                                        <p:anim calcmode="lin" valueType="num" p14:bounceEnd="50000">
                                          <p:cBhvr additive="base">
                                            <p:cTn id="53" dur="300" fill="hold"/>
                                            <p:tgtEl>
                                              <p:spTgt spid="65"/>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fade">
                                          <p:cBhvr>
                                            <p:cTn id="57" dur="300"/>
                                            <p:tgtEl>
                                              <p:spTgt spid="66"/>
                                            </p:tgtEl>
                                          </p:cBhvr>
                                        </p:animEffect>
                                      </p:childTnLst>
                                    </p:cTn>
                                  </p:par>
                                </p:childTnLst>
                              </p:cTn>
                            </p:par>
                            <p:par>
                              <p:cTn id="58" fill="hold">
                                <p:stCondLst>
                                  <p:cond delay="5000"/>
                                </p:stCondLst>
                                <p:childTnLst>
                                  <p:par>
                                    <p:cTn id="59" presetID="2" presetClass="entr" presetSubtype="2" fill="hold" grpId="0" nodeType="afterEffect" p14:presetBounceEnd="50000">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14:bounceEnd="50000">
                                          <p:cBhvr additive="base">
                                            <p:cTn id="61" dur="300" fill="hold"/>
                                            <p:tgtEl>
                                              <p:spTgt spid="67"/>
                                            </p:tgtEl>
                                            <p:attrNameLst>
                                              <p:attrName>ppt_x</p:attrName>
                                            </p:attrNameLst>
                                          </p:cBhvr>
                                          <p:tavLst>
                                            <p:tav tm="0">
                                              <p:val>
                                                <p:strVal val="1+#ppt_w/2"/>
                                              </p:val>
                                            </p:tav>
                                            <p:tav tm="100000">
                                              <p:val>
                                                <p:strVal val="#ppt_x"/>
                                              </p:val>
                                            </p:tav>
                                          </p:tavLst>
                                        </p:anim>
                                        <p:anim calcmode="lin" valueType="num" p14:bounceEnd="50000">
                                          <p:cBhvr additive="base">
                                            <p:cTn id="62" dur="3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p:bldP spid="62" grpId="0" animBg="1"/>
          <p:bldP spid="63" grpId="0"/>
          <p:bldP spid="64" grpId="0" animBg="1"/>
          <p:bldP spid="65" grpId="0"/>
          <p:bldP spid="66" grpId="0" animBg="1"/>
          <p:bldP spid="6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600"/>
                                            <p:tgtEl>
                                              <p:spTgt spid="35"/>
                                            </p:tgtEl>
                                          </p:cBhvr>
                                        </p:animEffect>
                                        <p:anim calcmode="lin" valueType="num">
                                          <p:cBhvr>
                                            <p:cTn id="8" dur="600" fill="hold"/>
                                            <p:tgtEl>
                                              <p:spTgt spid="35"/>
                                            </p:tgtEl>
                                            <p:attrNameLst>
                                              <p:attrName>ppt_x</p:attrName>
                                            </p:attrNameLst>
                                          </p:cBhvr>
                                          <p:tavLst>
                                            <p:tav tm="0">
                                              <p:val>
                                                <p:strVal val="#ppt_x"/>
                                              </p:val>
                                            </p:tav>
                                            <p:tav tm="100000">
                                              <p:val>
                                                <p:strVal val="#ppt_x"/>
                                              </p:val>
                                            </p:tav>
                                          </p:tavLst>
                                        </p:anim>
                                        <p:anim calcmode="lin" valueType="num">
                                          <p:cBhvr>
                                            <p:cTn id="9" dur="6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decel="52000" fill="hold"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par>
                                    <p:cTn id="15" presetID="2" presetClass="entr" presetSubtype="2" decel="52000" fill="hold" nodeType="withEffect">
                                      <p:stCondLst>
                                        <p:cond delay="20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fill="hold"/>
                                            <p:tgtEl>
                                              <p:spTgt spid="48"/>
                                            </p:tgtEl>
                                            <p:attrNameLst>
                                              <p:attrName>ppt_x</p:attrName>
                                            </p:attrNameLst>
                                          </p:cBhvr>
                                          <p:tavLst>
                                            <p:tav tm="0">
                                              <p:val>
                                                <p:strVal val="1+#ppt_w/2"/>
                                              </p:val>
                                            </p:tav>
                                            <p:tav tm="100000">
                                              <p:val>
                                                <p:strVal val="#ppt_x"/>
                                              </p:val>
                                            </p:tav>
                                          </p:tavLst>
                                        </p:anim>
                                        <p:anim calcmode="lin" valueType="num">
                                          <p:cBhvr additive="base">
                                            <p:cTn id="18" dur="500" fill="hold"/>
                                            <p:tgtEl>
                                              <p:spTgt spid="48"/>
                                            </p:tgtEl>
                                            <p:attrNameLst>
                                              <p:attrName>ppt_y</p:attrName>
                                            </p:attrNameLst>
                                          </p:cBhvr>
                                          <p:tavLst>
                                            <p:tav tm="0">
                                              <p:val>
                                                <p:strVal val="#ppt_y"/>
                                              </p:val>
                                            </p:tav>
                                            <p:tav tm="100000">
                                              <p:val>
                                                <p:strVal val="#ppt_y"/>
                                              </p:val>
                                            </p:tav>
                                          </p:tavLst>
                                        </p:anim>
                                      </p:childTnLst>
                                    </p:cTn>
                                  </p:par>
                                  <p:par>
                                    <p:cTn id="19" presetID="2" presetClass="entr" presetSubtype="8" decel="52000" fill="hold" nodeType="withEffect">
                                      <p:stCondLst>
                                        <p:cond delay="40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0-#ppt_w/2"/>
                                              </p:val>
                                            </p:tav>
                                            <p:tav tm="100000">
                                              <p:val>
                                                <p:strVal val="#ppt_x"/>
                                              </p:val>
                                            </p:tav>
                                          </p:tavLst>
                                        </p:anim>
                                        <p:anim calcmode="lin" valueType="num">
                                          <p:cBhvr additive="base">
                                            <p:cTn id="22" dur="500" fill="hold"/>
                                            <p:tgtEl>
                                              <p:spTgt spid="42"/>
                                            </p:tgtEl>
                                            <p:attrNameLst>
                                              <p:attrName>ppt_y</p:attrName>
                                            </p:attrNameLst>
                                          </p:cBhvr>
                                          <p:tavLst>
                                            <p:tav tm="0">
                                              <p:val>
                                                <p:strVal val="#ppt_y"/>
                                              </p:val>
                                            </p:tav>
                                            <p:tav tm="100000">
                                              <p:val>
                                                <p:strVal val="#ppt_y"/>
                                              </p:val>
                                            </p:tav>
                                          </p:tavLst>
                                        </p:anim>
                                      </p:childTnLst>
                                    </p:cTn>
                                  </p:par>
                                  <p:par>
                                    <p:cTn id="23" presetID="2" presetClass="entr" presetSubtype="2" decel="52000" fill="hold" nodeType="withEffect">
                                      <p:stCondLst>
                                        <p:cond delay="60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1+#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300"/>
                                            <p:tgtEl>
                                              <p:spTgt spid="60"/>
                                            </p:tgtEl>
                                          </p:cBhvr>
                                        </p:animEffect>
                                      </p:childTnLst>
                                    </p:cTn>
                                  </p:par>
                                </p:childTnLst>
                              </p:cTn>
                            </p:par>
                            <p:par>
                              <p:cTn id="31" fill="hold">
                                <p:stCondLst>
                                  <p:cond delay="2000"/>
                                </p:stCondLst>
                                <p:childTnLst>
                                  <p:par>
                                    <p:cTn id="32" presetID="2" presetClass="entr" presetSubtype="2" fill="hold" grpId="0" nodeType="afterEffect">
                                      <p:stCondLst>
                                        <p:cond delay="0"/>
                                      </p:stCondLst>
                                      <p:childTnLst>
                                        <p:set>
                                          <p:cBhvr>
                                            <p:cTn id="33" dur="1" fill="hold">
                                              <p:stCondLst>
                                                <p:cond delay="0"/>
                                              </p:stCondLst>
                                            </p:cTn>
                                            <p:tgtEl>
                                              <p:spTgt spid="61"/>
                                            </p:tgtEl>
                                            <p:attrNameLst>
                                              <p:attrName>style.visibility</p:attrName>
                                            </p:attrNameLst>
                                          </p:cBhvr>
                                          <p:to>
                                            <p:strVal val="visible"/>
                                          </p:to>
                                        </p:set>
                                        <p:anim calcmode="lin" valueType="num">
                                          <p:cBhvr additive="base">
                                            <p:cTn id="34" dur="300" fill="hold"/>
                                            <p:tgtEl>
                                              <p:spTgt spid="61"/>
                                            </p:tgtEl>
                                            <p:attrNameLst>
                                              <p:attrName>ppt_x</p:attrName>
                                            </p:attrNameLst>
                                          </p:cBhvr>
                                          <p:tavLst>
                                            <p:tav tm="0">
                                              <p:val>
                                                <p:strVal val="1+#ppt_w/2"/>
                                              </p:val>
                                            </p:tav>
                                            <p:tav tm="100000">
                                              <p:val>
                                                <p:strVal val="#ppt_x"/>
                                              </p:val>
                                            </p:tav>
                                          </p:tavLst>
                                        </p:anim>
                                        <p:anim calcmode="lin" valueType="num">
                                          <p:cBhvr additive="base">
                                            <p:cTn id="35" dur="300" fill="hold"/>
                                            <p:tgtEl>
                                              <p:spTgt spid="61"/>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300"/>
                                            <p:tgtEl>
                                              <p:spTgt spid="62"/>
                                            </p:tgtEl>
                                          </p:cBhvr>
                                        </p:animEffect>
                                      </p:childTnLst>
                                    </p:cTn>
                                  </p:par>
                                </p:childTnLst>
                              </p:cTn>
                            </p:par>
                            <p:par>
                              <p:cTn id="40" fill="hold">
                                <p:stCondLst>
                                  <p:cond delay="3000"/>
                                </p:stCondLst>
                                <p:childTnLst>
                                  <p:par>
                                    <p:cTn id="41" presetID="2" presetClass="entr" presetSubtype="2" fill="hold" grpId="0" nodeType="afterEffect">
                                      <p:stCondLst>
                                        <p:cond delay="0"/>
                                      </p:stCondLst>
                                      <p:childTnLst>
                                        <p:set>
                                          <p:cBhvr>
                                            <p:cTn id="42" dur="1" fill="hold">
                                              <p:stCondLst>
                                                <p:cond delay="0"/>
                                              </p:stCondLst>
                                            </p:cTn>
                                            <p:tgtEl>
                                              <p:spTgt spid="63"/>
                                            </p:tgtEl>
                                            <p:attrNameLst>
                                              <p:attrName>style.visibility</p:attrName>
                                            </p:attrNameLst>
                                          </p:cBhvr>
                                          <p:to>
                                            <p:strVal val="visible"/>
                                          </p:to>
                                        </p:set>
                                        <p:anim calcmode="lin" valueType="num">
                                          <p:cBhvr additive="base">
                                            <p:cTn id="43" dur="300" fill="hold"/>
                                            <p:tgtEl>
                                              <p:spTgt spid="63"/>
                                            </p:tgtEl>
                                            <p:attrNameLst>
                                              <p:attrName>ppt_x</p:attrName>
                                            </p:attrNameLst>
                                          </p:cBhvr>
                                          <p:tavLst>
                                            <p:tav tm="0">
                                              <p:val>
                                                <p:strVal val="1+#ppt_w/2"/>
                                              </p:val>
                                            </p:tav>
                                            <p:tav tm="100000">
                                              <p:val>
                                                <p:strVal val="#ppt_x"/>
                                              </p:val>
                                            </p:tav>
                                          </p:tavLst>
                                        </p:anim>
                                        <p:anim calcmode="lin" valueType="num">
                                          <p:cBhvr additive="base">
                                            <p:cTn id="44" dur="300" fill="hold"/>
                                            <p:tgtEl>
                                              <p:spTgt spid="63"/>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300"/>
                                            <p:tgtEl>
                                              <p:spTgt spid="64"/>
                                            </p:tgtEl>
                                          </p:cBhvr>
                                        </p:animEffect>
                                      </p:childTnLst>
                                    </p:cTn>
                                  </p:par>
                                </p:childTnLst>
                              </p:cTn>
                            </p:par>
                            <p:par>
                              <p:cTn id="49" fill="hold">
                                <p:stCondLst>
                                  <p:cond delay="4000"/>
                                </p:stCondLst>
                                <p:childTnLst>
                                  <p:par>
                                    <p:cTn id="50" presetID="2" presetClass="entr" presetSubtype="2" fill="hold" grpId="0" nodeType="afterEffect">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cBhvr additive="base">
                                            <p:cTn id="52" dur="300" fill="hold"/>
                                            <p:tgtEl>
                                              <p:spTgt spid="65"/>
                                            </p:tgtEl>
                                            <p:attrNameLst>
                                              <p:attrName>ppt_x</p:attrName>
                                            </p:attrNameLst>
                                          </p:cBhvr>
                                          <p:tavLst>
                                            <p:tav tm="0">
                                              <p:val>
                                                <p:strVal val="1+#ppt_w/2"/>
                                              </p:val>
                                            </p:tav>
                                            <p:tav tm="100000">
                                              <p:val>
                                                <p:strVal val="#ppt_x"/>
                                              </p:val>
                                            </p:tav>
                                          </p:tavLst>
                                        </p:anim>
                                        <p:anim calcmode="lin" valueType="num">
                                          <p:cBhvr additive="base">
                                            <p:cTn id="53" dur="300" fill="hold"/>
                                            <p:tgtEl>
                                              <p:spTgt spid="65"/>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fade">
                                          <p:cBhvr>
                                            <p:cTn id="57" dur="300"/>
                                            <p:tgtEl>
                                              <p:spTgt spid="66"/>
                                            </p:tgtEl>
                                          </p:cBhvr>
                                        </p:animEffect>
                                      </p:childTnLst>
                                    </p:cTn>
                                  </p:par>
                                </p:childTnLst>
                              </p:cTn>
                            </p:par>
                            <p:par>
                              <p:cTn id="58" fill="hold">
                                <p:stCondLst>
                                  <p:cond delay="5000"/>
                                </p:stCondLst>
                                <p:childTnLst>
                                  <p:par>
                                    <p:cTn id="59" presetID="2" presetClass="entr" presetSubtype="2" fill="hold" grpId="0" nodeType="afterEffect">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cBhvr additive="base">
                                            <p:cTn id="61" dur="300" fill="hold"/>
                                            <p:tgtEl>
                                              <p:spTgt spid="67"/>
                                            </p:tgtEl>
                                            <p:attrNameLst>
                                              <p:attrName>ppt_x</p:attrName>
                                            </p:attrNameLst>
                                          </p:cBhvr>
                                          <p:tavLst>
                                            <p:tav tm="0">
                                              <p:val>
                                                <p:strVal val="1+#ppt_w/2"/>
                                              </p:val>
                                            </p:tav>
                                            <p:tav tm="100000">
                                              <p:val>
                                                <p:strVal val="#ppt_x"/>
                                              </p:val>
                                            </p:tav>
                                          </p:tavLst>
                                        </p:anim>
                                        <p:anim calcmode="lin" valueType="num">
                                          <p:cBhvr additive="base">
                                            <p:cTn id="62" dur="3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p:bldP spid="62" grpId="0" animBg="1"/>
          <p:bldP spid="63" grpId="0"/>
          <p:bldP spid="64" grpId="0" animBg="1"/>
          <p:bldP spid="65" grpId="0"/>
          <p:bldP spid="66" grpId="0" animBg="1"/>
          <p:bldP spid="6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Quad Arrow 40"/>
          <p:cNvSpPr/>
          <p:nvPr/>
        </p:nvSpPr>
        <p:spPr>
          <a:xfrm>
            <a:off x="1083040" y="1641380"/>
            <a:ext cx="4398566" cy="4399139"/>
          </a:xfrm>
          <a:prstGeom prst="quadArrow">
            <a:avLst>
              <a:gd name="adj1" fmla="val 2000"/>
              <a:gd name="adj2" fmla="val 4000"/>
              <a:gd name="adj3" fmla="val 5000"/>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2" name="Freeform 41"/>
          <p:cNvSpPr/>
          <p:nvPr/>
        </p:nvSpPr>
        <p:spPr>
          <a:xfrm>
            <a:off x="1368947" y="1927323"/>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愿景</a:t>
            </a:r>
            <a:endParaRPr lang="en-US" sz="1900" b="1" dirty="0">
              <a:latin typeface="+mn-ea"/>
            </a:endParaRPr>
          </a:p>
        </p:txBody>
      </p:sp>
      <p:sp>
        <p:nvSpPr>
          <p:cNvPr id="43" name="Freeform 42"/>
          <p:cNvSpPr/>
          <p:nvPr/>
        </p:nvSpPr>
        <p:spPr>
          <a:xfrm>
            <a:off x="3436274" y="1927323"/>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理念</a:t>
            </a:r>
            <a:endParaRPr lang="en-US" sz="1900" dirty="0">
              <a:latin typeface="+mn-ea"/>
            </a:endParaRPr>
          </a:p>
        </p:txBody>
      </p:sp>
      <p:sp>
        <p:nvSpPr>
          <p:cNvPr id="44" name="Freeform 43"/>
          <p:cNvSpPr/>
          <p:nvPr/>
        </p:nvSpPr>
        <p:spPr>
          <a:xfrm>
            <a:off x="1368947" y="3994919"/>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创意</a:t>
            </a:r>
            <a:endParaRPr lang="en-US" sz="1900" dirty="0">
              <a:latin typeface="+mn-ea"/>
            </a:endParaRPr>
          </a:p>
        </p:txBody>
      </p:sp>
      <p:sp>
        <p:nvSpPr>
          <p:cNvPr id="45" name="Freeform 44"/>
          <p:cNvSpPr/>
          <p:nvPr/>
        </p:nvSpPr>
        <p:spPr>
          <a:xfrm>
            <a:off x="3436274" y="3994919"/>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时间</a:t>
            </a:r>
            <a:endParaRPr lang="en-US" sz="1900" b="1" dirty="0">
              <a:latin typeface="+mn-ea"/>
            </a:endParaRPr>
          </a:p>
        </p:txBody>
      </p:sp>
      <p:grpSp>
        <p:nvGrpSpPr>
          <p:cNvPr id="62" name="Group 61"/>
          <p:cNvGrpSpPr/>
          <p:nvPr/>
        </p:nvGrpSpPr>
        <p:grpSpPr>
          <a:xfrm>
            <a:off x="6027394" y="5075241"/>
            <a:ext cx="4983765" cy="964368"/>
            <a:chOff x="4033795" y="1000568"/>
            <a:chExt cx="3738310" cy="723276"/>
          </a:xfrm>
        </p:grpSpPr>
        <p:grpSp>
          <p:nvGrpSpPr>
            <p:cNvPr id="63" name="Group 29"/>
            <p:cNvGrpSpPr/>
            <p:nvPr/>
          </p:nvGrpSpPr>
          <p:grpSpPr>
            <a:xfrm>
              <a:off x="4399178" y="1000568"/>
              <a:ext cx="3372927" cy="723276"/>
              <a:chOff x="798970" y="1689403"/>
              <a:chExt cx="1860430" cy="723276"/>
            </a:xfrm>
          </p:grpSpPr>
          <p:sp>
            <p:nvSpPr>
              <p:cNvPr id="65"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3"/>
                    </a:solidFill>
                    <a:latin typeface="+mn-ea"/>
                  </a:rPr>
                  <a:t>添加副标题</a:t>
                </a:r>
                <a:r>
                  <a:rPr lang="en-US" sz="2100" dirty="0">
                    <a:solidFill>
                      <a:schemeClr val="accent3"/>
                    </a:solidFill>
                    <a:latin typeface="+mn-ea"/>
                  </a:rPr>
                  <a:t> 04</a:t>
                </a:r>
                <a:endParaRPr lang="en-US" sz="2100" dirty="0">
                  <a:solidFill>
                    <a:schemeClr val="accent3"/>
                  </a:solidFill>
                  <a:latin typeface="+mn-ea"/>
                </a:endParaRPr>
              </a:p>
            </p:txBody>
          </p:sp>
          <p:sp>
            <p:nvSpPr>
              <p:cNvPr id="66"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64" name="Rectangle 63"/>
            <p:cNvSpPr/>
            <p:nvPr/>
          </p:nvSpPr>
          <p:spPr>
            <a:xfrm>
              <a:off x="4033795" y="1236031"/>
              <a:ext cx="49" cy="427040"/>
            </a:xfrm>
            <a:prstGeom prst="rect">
              <a:avLst/>
            </a:prstGeom>
          </p:spPr>
          <p:txBody>
            <a:bodyPr wrap="none" lIns="0" tIns="0" rIns="0" bIns="0">
              <a:spAutoFit/>
            </a:bodyPr>
            <a:lstStyle/>
            <a:p>
              <a:endParaRPr lang="en-US" sz="3700" dirty="0">
                <a:solidFill>
                  <a:schemeClr val="accent3"/>
                </a:solidFill>
                <a:latin typeface="+mn-ea"/>
              </a:endParaRPr>
            </a:p>
          </p:txBody>
        </p:sp>
      </p:grpSp>
      <p:grpSp>
        <p:nvGrpSpPr>
          <p:cNvPr id="67" name="Group 66"/>
          <p:cNvGrpSpPr/>
          <p:nvPr/>
        </p:nvGrpSpPr>
        <p:grpSpPr>
          <a:xfrm>
            <a:off x="6027394" y="1648185"/>
            <a:ext cx="4983765" cy="964368"/>
            <a:chOff x="4033795" y="1000568"/>
            <a:chExt cx="3738310" cy="723276"/>
          </a:xfrm>
        </p:grpSpPr>
        <p:grpSp>
          <p:nvGrpSpPr>
            <p:cNvPr id="68" name="Group 29"/>
            <p:cNvGrpSpPr/>
            <p:nvPr/>
          </p:nvGrpSpPr>
          <p:grpSpPr>
            <a:xfrm>
              <a:off x="4399178" y="1000568"/>
              <a:ext cx="3372927" cy="723276"/>
              <a:chOff x="798970" y="1689403"/>
              <a:chExt cx="1860430" cy="723276"/>
            </a:xfrm>
          </p:grpSpPr>
          <p:sp>
            <p:nvSpPr>
              <p:cNvPr id="70"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tx2">
                        <a:lumMod val="75000"/>
                      </a:schemeClr>
                    </a:solidFill>
                    <a:latin typeface="+mn-ea"/>
                  </a:rPr>
                  <a:t>添加副标题</a:t>
                </a:r>
                <a:r>
                  <a:rPr lang="en-US" sz="2100" dirty="0">
                    <a:solidFill>
                      <a:schemeClr val="tx2">
                        <a:lumMod val="75000"/>
                      </a:schemeClr>
                    </a:solidFill>
                    <a:latin typeface="+mn-ea"/>
                  </a:rPr>
                  <a:t> 01</a:t>
                </a:r>
                <a:endParaRPr lang="en-US" sz="2100" dirty="0">
                  <a:solidFill>
                    <a:schemeClr val="tx2">
                      <a:lumMod val="75000"/>
                    </a:schemeClr>
                  </a:solidFill>
                  <a:latin typeface="+mn-ea"/>
                </a:endParaRPr>
              </a:p>
            </p:txBody>
          </p:sp>
          <p:sp>
            <p:nvSpPr>
              <p:cNvPr id="71"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69" name="Rectangle 68"/>
            <p:cNvSpPr/>
            <p:nvPr/>
          </p:nvSpPr>
          <p:spPr>
            <a:xfrm>
              <a:off x="4033795" y="1236031"/>
              <a:ext cx="49" cy="427040"/>
            </a:xfrm>
            <a:prstGeom prst="rect">
              <a:avLst/>
            </a:prstGeom>
          </p:spPr>
          <p:txBody>
            <a:bodyPr wrap="none" lIns="0" tIns="0" rIns="0" bIns="0">
              <a:spAutoFit/>
            </a:bodyPr>
            <a:lstStyle/>
            <a:p>
              <a:endParaRPr lang="en-US" sz="3700" dirty="0">
                <a:solidFill>
                  <a:schemeClr val="tx2">
                    <a:lumMod val="75000"/>
                  </a:schemeClr>
                </a:solidFill>
                <a:latin typeface="+mn-ea"/>
              </a:endParaRPr>
            </a:p>
          </p:txBody>
        </p:sp>
      </p:grpSp>
      <p:grpSp>
        <p:nvGrpSpPr>
          <p:cNvPr id="72" name="Group 71"/>
          <p:cNvGrpSpPr/>
          <p:nvPr/>
        </p:nvGrpSpPr>
        <p:grpSpPr>
          <a:xfrm>
            <a:off x="6027394" y="2790539"/>
            <a:ext cx="4983765" cy="964367"/>
            <a:chOff x="4033795" y="1822859"/>
            <a:chExt cx="3738310" cy="723275"/>
          </a:xfrm>
        </p:grpSpPr>
        <p:grpSp>
          <p:nvGrpSpPr>
            <p:cNvPr id="73" name="Group 29"/>
            <p:cNvGrpSpPr/>
            <p:nvPr/>
          </p:nvGrpSpPr>
          <p:grpSpPr>
            <a:xfrm>
              <a:off x="4399178" y="1822859"/>
              <a:ext cx="3372927" cy="723275"/>
              <a:chOff x="798970" y="1689403"/>
              <a:chExt cx="1860430" cy="723275"/>
            </a:xfrm>
          </p:grpSpPr>
          <p:sp>
            <p:nvSpPr>
              <p:cNvPr id="75"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4"/>
                    </a:solidFill>
                    <a:latin typeface="+mn-ea"/>
                  </a:rPr>
                  <a:t>添加副标题</a:t>
                </a:r>
                <a:r>
                  <a:rPr lang="en-US" sz="2100" dirty="0">
                    <a:solidFill>
                      <a:schemeClr val="accent4"/>
                    </a:solidFill>
                    <a:latin typeface="+mn-ea"/>
                  </a:rPr>
                  <a:t> 02</a:t>
                </a:r>
                <a:endParaRPr lang="en-US" sz="2100" dirty="0">
                  <a:solidFill>
                    <a:schemeClr val="accent4"/>
                  </a:solidFill>
                  <a:latin typeface="+mn-ea"/>
                </a:endParaRPr>
              </a:p>
            </p:txBody>
          </p:sp>
          <p:sp>
            <p:nvSpPr>
              <p:cNvPr id="77"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74" name="Rectangle 73"/>
            <p:cNvSpPr/>
            <p:nvPr/>
          </p:nvSpPr>
          <p:spPr>
            <a:xfrm>
              <a:off x="4033795" y="2058322"/>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78" name="Group 77"/>
          <p:cNvGrpSpPr/>
          <p:nvPr/>
        </p:nvGrpSpPr>
        <p:grpSpPr>
          <a:xfrm>
            <a:off x="6027395" y="3932891"/>
            <a:ext cx="4983763" cy="964367"/>
            <a:chOff x="4033795" y="1822859"/>
            <a:chExt cx="3738309" cy="723275"/>
          </a:xfrm>
        </p:grpSpPr>
        <p:grpSp>
          <p:nvGrpSpPr>
            <p:cNvPr id="79" name="Group 29"/>
            <p:cNvGrpSpPr/>
            <p:nvPr/>
          </p:nvGrpSpPr>
          <p:grpSpPr>
            <a:xfrm>
              <a:off x="4399178" y="1822859"/>
              <a:ext cx="3372926" cy="723275"/>
              <a:chOff x="798970" y="1689403"/>
              <a:chExt cx="1860430" cy="723275"/>
            </a:xfrm>
          </p:grpSpPr>
          <p:sp>
            <p:nvSpPr>
              <p:cNvPr id="81"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1"/>
                    </a:solidFill>
                    <a:latin typeface="+mn-ea"/>
                  </a:rPr>
                  <a:t>添加副标题</a:t>
                </a:r>
                <a:r>
                  <a:rPr lang="en-US" sz="2100" dirty="0">
                    <a:solidFill>
                      <a:schemeClr val="accent1"/>
                    </a:solidFill>
                    <a:latin typeface="+mn-ea"/>
                  </a:rPr>
                  <a:t> 03</a:t>
                </a:r>
                <a:endParaRPr lang="en-US" sz="2100" dirty="0">
                  <a:solidFill>
                    <a:schemeClr val="accent1"/>
                  </a:solidFill>
                  <a:latin typeface="+mn-ea"/>
                </a:endParaRPr>
              </a:p>
            </p:txBody>
          </p:sp>
          <p:sp>
            <p:nvSpPr>
              <p:cNvPr id="82"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80" name="Rectangle 79"/>
            <p:cNvSpPr/>
            <p:nvPr/>
          </p:nvSpPr>
          <p:spPr>
            <a:xfrm>
              <a:off x="4033795" y="2058322"/>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sp>
        <p:nvSpPr>
          <p:cNvPr id="30" name="Freeform 143"/>
          <p:cNvSpPr>
            <a:spLocks noEditPoints="1"/>
          </p:cNvSpPr>
          <p:nvPr/>
        </p:nvSpPr>
        <p:spPr bwMode="auto">
          <a:xfrm>
            <a:off x="2007391" y="4505998"/>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1" name="Freeform 92"/>
          <p:cNvSpPr>
            <a:spLocks noEditPoints="1"/>
          </p:cNvSpPr>
          <p:nvPr/>
        </p:nvSpPr>
        <p:spPr bwMode="auto">
          <a:xfrm>
            <a:off x="4088473" y="2409290"/>
            <a:ext cx="455025" cy="463551"/>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2" name="组合 31"/>
          <p:cNvGrpSpPr/>
          <p:nvPr/>
        </p:nvGrpSpPr>
        <p:grpSpPr>
          <a:xfrm>
            <a:off x="4102231" y="4532184"/>
            <a:ext cx="427511" cy="400051"/>
            <a:chOff x="6661150" y="233363"/>
            <a:chExt cx="320675" cy="300038"/>
          </a:xfrm>
          <a:solidFill>
            <a:schemeClr val="bg1"/>
          </a:solidFill>
        </p:grpSpPr>
        <p:sp>
          <p:nvSpPr>
            <p:cNvPr id="33"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4"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5"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6"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37" name="Freeform 140"/>
          <p:cNvSpPr>
            <a:spLocks noEditPoints="1"/>
          </p:cNvSpPr>
          <p:nvPr/>
        </p:nvSpPr>
        <p:spPr bwMode="auto">
          <a:xfrm>
            <a:off x="2021402" y="2379548"/>
            <a:ext cx="474458" cy="474520"/>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8" name="组合 37"/>
          <p:cNvGrpSpPr/>
          <p:nvPr/>
        </p:nvGrpSpPr>
        <p:grpSpPr>
          <a:xfrm>
            <a:off x="5961207" y="1755411"/>
            <a:ext cx="402121" cy="401104"/>
            <a:chOff x="-959970" y="1422605"/>
            <a:chExt cx="596900" cy="595313"/>
          </a:xfrm>
        </p:grpSpPr>
        <p:sp>
          <p:nvSpPr>
            <p:cNvPr id="39"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40"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46" name="组合 45"/>
          <p:cNvGrpSpPr/>
          <p:nvPr/>
        </p:nvGrpSpPr>
        <p:grpSpPr>
          <a:xfrm>
            <a:off x="5958534" y="2875937"/>
            <a:ext cx="402121" cy="401104"/>
            <a:chOff x="-959970" y="1422605"/>
            <a:chExt cx="596900" cy="595313"/>
          </a:xfrm>
        </p:grpSpPr>
        <p:sp>
          <p:nvSpPr>
            <p:cNvPr id="47" name="Oval 77"/>
            <p:cNvSpPr>
              <a:spLocks noChangeArrowheads="1"/>
            </p:cNvSpPr>
            <p:nvPr/>
          </p:nvSpPr>
          <p:spPr bwMode="auto">
            <a:xfrm>
              <a:off x="-959970" y="1422605"/>
              <a:ext cx="596900" cy="595313"/>
            </a:xfrm>
            <a:prstGeom prst="ellipse">
              <a:avLst/>
            </a:prstGeom>
            <a:solidFill>
              <a:schemeClr val="accent4"/>
            </a:solidFill>
            <a:ln>
              <a:noFill/>
            </a:ln>
          </p:spPr>
          <p:txBody>
            <a:bodyPr vert="horz" wrap="square" lIns="91440" tIns="45720" rIns="91440" bIns="45720" numCol="1" anchor="t" anchorCtr="0" compatLnSpc="1"/>
            <a:lstStyle/>
            <a:p>
              <a:endParaRPr lang="en-US">
                <a:latin typeface="+mn-ea"/>
              </a:endParaRPr>
            </a:p>
          </p:txBody>
        </p:sp>
        <p:sp>
          <p:nvSpPr>
            <p:cNvPr id="48"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49" name="组合 48"/>
          <p:cNvGrpSpPr/>
          <p:nvPr/>
        </p:nvGrpSpPr>
        <p:grpSpPr>
          <a:xfrm>
            <a:off x="5958534" y="3996464"/>
            <a:ext cx="402121" cy="401104"/>
            <a:chOff x="-959970" y="1422605"/>
            <a:chExt cx="596900" cy="595313"/>
          </a:xfrm>
        </p:grpSpPr>
        <p:sp>
          <p:nvSpPr>
            <p:cNvPr id="50" name="Oval 77"/>
            <p:cNvSpPr>
              <a:spLocks noChangeArrowheads="1"/>
            </p:cNvSpPr>
            <p:nvPr/>
          </p:nvSpPr>
          <p:spPr bwMode="auto">
            <a:xfrm>
              <a:off x="-959970" y="1422605"/>
              <a:ext cx="596900" cy="595313"/>
            </a:xfrm>
            <a:prstGeom prst="ellipse">
              <a:avLst/>
            </a:prstGeom>
            <a:solidFill>
              <a:schemeClr val="accent1"/>
            </a:solidFill>
            <a:ln>
              <a:noFill/>
            </a:ln>
          </p:spPr>
          <p:txBody>
            <a:bodyPr vert="horz" wrap="square" lIns="91440" tIns="45720" rIns="91440" bIns="45720" numCol="1" anchor="t" anchorCtr="0" compatLnSpc="1"/>
            <a:lstStyle/>
            <a:p>
              <a:endParaRPr lang="en-US">
                <a:latin typeface="+mn-ea"/>
              </a:endParaRPr>
            </a:p>
          </p:txBody>
        </p:sp>
        <p:sp>
          <p:nvSpPr>
            <p:cNvPr id="51"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2" name="组合 51"/>
          <p:cNvGrpSpPr/>
          <p:nvPr/>
        </p:nvGrpSpPr>
        <p:grpSpPr>
          <a:xfrm>
            <a:off x="5958534" y="5150403"/>
            <a:ext cx="402121" cy="401104"/>
            <a:chOff x="-959970" y="1422605"/>
            <a:chExt cx="596900" cy="595313"/>
          </a:xfrm>
        </p:grpSpPr>
        <p:sp>
          <p:nvSpPr>
            <p:cNvPr id="53" name="Oval 77"/>
            <p:cNvSpPr>
              <a:spLocks noChangeArrowheads="1"/>
            </p:cNvSpPr>
            <p:nvPr/>
          </p:nvSpPr>
          <p:spPr bwMode="auto">
            <a:xfrm>
              <a:off x="-959970" y="1422605"/>
              <a:ext cx="596900" cy="595313"/>
            </a:xfrm>
            <a:prstGeom prst="ellipse">
              <a:avLst/>
            </a:prstGeom>
            <a:solidFill>
              <a:schemeClr val="accent3"/>
            </a:solidFill>
            <a:ln>
              <a:noFill/>
            </a:ln>
          </p:spPr>
          <p:txBody>
            <a:bodyPr vert="horz" wrap="square" lIns="91440" tIns="45720" rIns="91440" bIns="45720" numCol="1" anchor="t" anchorCtr="0" compatLnSpc="1"/>
            <a:lstStyle/>
            <a:p>
              <a:endParaRPr lang="en-US">
                <a:latin typeface="+mn-ea"/>
              </a:endParaRPr>
            </a:p>
          </p:txBody>
        </p:sp>
        <p:sp>
          <p:nvSpPr>
            <p:cNvPr id="54"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strips(downLeft)">
                                      <p:cBhvr>
                                        <p:cTn id="7" dur="500"/>
                                        <p:tgtEl>
                                          <p:spTgt spid="41"/>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fltVal val="0"/>
                                          </p:val>
                                        </p:tav>
                                        <p:tav tm="100000">
                                          <p:val>
                                            <p:strVal val="#ppt_w"/>
                                          </p:val>
                                        </p:tav>
                                      </p:tavLst>
                                    </p:anim>
                                    <p:anim calcmode="lin" valueType="num">
                                      <p:cBhvr>
                                        <p:cTn id="12" dur="500" fill="hold"/>
                                        <p:tgtEl>
                                          <p:spTgt spid="42"/>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23" presetClass="entr" presetSubtype="16"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500" fill="hold"/>
                                        <p:tgtEl>
                                          <p:spTgt spid="43"/>
                                        </p:tgtEl>
                                        <p:attrNameLst>
                                          <p:attrName>ppt_w</p:attrName>
                                        </p:attrNameLst>
                                      </p:cBhvr>
                                      <p:tavLst>
                                        <p:tav tm="0">
                                          <p:val>
                                            <p:fltVal val="0"/>
                                          </p:val>
                                        </p:tav>
                                        <p:tav tm="100000">
                                          <p:val>
                                            <p:strVal val="#ppt_w"/>
                                          </p:val>
                                        </p:tav>
                                      </p:tavLst>
                                    </p:anim>
                                    <p:anim calcmode="lin" valueType="num">
                                      <p:cBhvr>
                                        <p:cTn id="17" dur="500" fill="hold"/>
                                        <p:tgtEl>
                                          <p:spTgt spid="43"/>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ID="23" presetClass="entr" presetSubtype="16"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 calcmode="lin" valueType="num">
                                      <p:cBhvr>
                                        <p:cTn id="21" dur="500" fill="hold"/>
                                        <p:tgtEl>
                                          <p:spTgt spid="44"/>
                                        </p:tgtEl>
                                        <p:attrNameLst>
                                          <p:attrName>ppt_w</p:attrName>
                                        </p:attrNameLst>
                                      </p:cBhvr>
                                      <p:tavLst>
                                        <p:tav tm="0">
                                          <p:val>
                                            <p:fltVal val="0"/>
                                          </p:val>
                                        </p:tav>
                                        <p:tav tm="100000">
                                          <p:val>
                                            <p:strVal val="#ppt_w"/>
                                          </p:val>
                                        </p:tav>
                                      </p:tavLst>
                                    </p:anim>
                                    <p:anim calcmode="lin" valueType="num">
                                      <p:cBhvr>
                                        <p:cTn id="22" dur="500" fill="hold"/>
                                        <p:tgtEl>
                                          <p:spTgt spid="44"/>
                                        </p:tgtEl>
                                        <p:attrNameLst>
                                          <p:attrName>ppt_h</p:attrName>
                                        </p:attrNameLst>
                                      </p:cBhvr>
                                      <p:tavLst>
                                        <p:tav tm="0">
                                          <p:val>
                                            <p:fltVal val="0"/>
                                          </p:val>
                                        </p:tav>
                                        <p:tav tm="100000">
                                          <p:val>
                                            <p:strVal val="#ppt_h"/>
                                          </p:val>
                                        </p:tav>
                                      </p:tavLst>
                                    </p:anim>
                                  </p:childTnLst>
                                </p:cTn>
                              </p:par>
                            </p:childTnLst>
                          </p:cTn>
                        </p:par>
                        <p:par>
                          <p:cTn id="23" fill="hold">
                            <p:stCondLst>
                              <p:cond delay="2000"/>
                            </p:stCondLst>
                            <p:childTnLst>
                              <p:par>
                                <p:cTn id="24" presetID="23" presetClass="entr" presetSubtype="16" fill="hold" grpId="0" nodeType="afterEffect">
                                  <p:stCondLst>
                                    <p:cond delay="0"/>
                                  </p:stCondLst>
                                  <p:childTnLst>
                                    <p:set>
                                      <p:cBhvr>
                                        <p:cTn id="25" dur="1" fill="hold">
                                          <p:stCondLst>
                                            <p:cond delay="0"/>
                                          </p:stCondLst>
                                        </p:cTn>
                                        <p:tgtEl>
                                          <p:spTgt spid="45"/>
                                        </p:tgtEl>
                                        <p:attrNameLst>
                                          <p:attrName>style.visibility</p:attrName>
                                        </p:attrNameLst>
                                      </p:cBhvr>
                                      <p:to>
                                        <p:strVal val="visible"/>
                                      </p:to>
                                    </p:set>
                                    <p:anim calcmode="lin" valueType="num">
                                      <p:cBhvr>
                                        <p:cTn id="26" dur="500" fill="hold"/>
                                        <p:tgtEl>
                                          <p:spTgt spid="45"/>
                                        </p:tgtEl>
                                        <p:attrNameLst>
                                          <p:attrName>ppt_w</p:attrName>
                                        </p:attrNameLst>
                                      </p:cBhvr>
                                      <p:tavLst>
                                        <p:tav tm="0">
                                          <p:val>
                                            <p:fltVal val="0"/>
                                          </p:val>
                                        </p:tav>
                                        <p:tav tm="100000">
                                          <p:val>
                                            <p:strVal val="#ppt_w"/>
                                          </p:val>
                                        </p:tav>
                                      </p:tavLst>
                                    </p:anim>
                                    <p:anim calcmode="lin" valueType="num">
                                      <p:cBhvr>
                                        <p:cTn id="27" dur="500" fill="hold"/>
                                        <p:tgtEl>
                                          <p:spTgt spid="45"/>
                                        </p:tgtEl>
                                        <p:attrNameLst>
                                          <p:attrName>ppt_h</p:attrName>
                                        </p:attrNameLst>
                                      </p:cBhvr>
                                      <p:tavLst>
                                        <p:tav tm="0">
                                          <p:val>
                                            <p:fltVal val="0"/>
                                          </p:val>
                                        </p:tav>
                                        <p:tav tm="100000">
                                          <p:val>
                                            <p:strVal val="#ppt_h"/>
                                          </p:val>
                                        </p:tav>
                                      </p:tavLst>
                                    </p:anim>
                                  </p:childTnLst>
                                </p:cTn>
                              </p:par>
                            </p:childTnLst>
                          </p:cTn>
                        </p:par>
                        <p:par>
                          <p:cTn id="28" fill="hold">
                            <p:stCondLst>
                              <p:cond delay="2500"/>
                            </p:stCondLst>
                            <p:childTnLst>
                              <p:par>
                                <p:cTn id="29" presetID="2" presetClass="entr" presetSubtype="2" accel="50000" decel="50000" fill="hold" nodeType="after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500" fill="hold"/>
                                        <p:tgtEl>
                                          <p:spTgt spid="67"/>
                                        </p:tgtEl>
                                        <p:attrNameLst>
                                          <p:attrName>ppt_x</p:attrName>
                                        </p:attrNameLst>
                                      </p:cBhvr>
                                      <p:tavLst>
                                        <p:tav tm="0">
                                          <p:val>
                                            <p:strVal val="1+#ppt_w/2"/>
                                          </p:val>
                                        </p:tav>
                                        <p:tav tm="100000">
                                          <p:val>
                                            <p:strVal val="#ppt_x"/>
                                          </p:val>
                                        </p:tav>
                                      </p:tavLst>
                                    </p:anim>
                                    <p:anim calcmode="lin" valueType="num">
                                      <p:cBhvr additive="base">
                                        <p:cTn id="32" dur="500" fill="hold"/>
                                        <p:tgtEl>
                                          <p:spTgt spid="67"/>
                                        </p:tgtEl>
                                        <p:attrNameLst>
                                          <p:attrName>ppt_y</p:attrName>
                                        </p:attrNameLst>
                                      </p:cBhvr>
                                      <p:tavLst>
                                        <p:tav tm="0">
                                          <p:val>
                                            <p:strVal val="#ppt_y"/>
                                          </p:val>
                                        </p:tav>
                                        <p:tav tm="100000">
                                          <p:val>
                                            <p:strVal val="#ppt_y"/>
                                          </p:val>
                                        </p:tav>
                                      </p:tavLst>
                                    </p:anim>
                                  </p:childTnLst>
                                </p:cTn>
                              </p:par>
                              <p:par>
                                <p:cTn id="33" presetID="2" presetClass="entr" presetSubtype="8" accel="50000" decel="5000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accel="50000" decel="50000" fill="hold" nodeType="afterEffect">
                                  <p:stCondLst>
                                    <p:cond delay="0"/>
                                  </p:stCondLst>
                                  <p:childTnLst>
                                    <p:set>
                                      <p:cBhvr>
                                        <p:cTn id="39" dur="1" fill="hold">
                                          <p:stCondLst>
                                            <p:cond delay="0"/>
                                          </p:stCondLst>
                                        </p:cTn>
                                        <p:tgtEl>
                                          <p:spTgt spid="72"/>
                                        </p:tgtEl>
                                        <p:attrNameLst>
                                          <p:attrName>style.visibility</p:attrName>
                                        </p:attrNameLst>
                                      </p:cBhvr>
                                      <p:to>
                                        <p:strVal val="visible"/>
                                      </p:to>
                                    </p:set>
                                    <p:anim calcmode="lin" valueType="num">
                                      <p:cBhvr additive="base">
                                        <p:cTn id="40" dur="500" fill="hold"/>
                                        <p:tgtEl>
                                          <p:spTgt spid="72"/>
                                        </p:tgtEl>
                                        <p:attrNameLst>
                                          <p:attrName>ppt_x</p:attrName>
                                        </p:attrNameLst>
                                      </p:cBhvr>
                                      <p:tavLst>
                                        <p:tav tm="0">
                                          <p:val>
                                            <p:strVal val="1+#ppt_w/2"/>
                                          </p:val>
                                        </p:tav>
                                        <p:tav tm="100000">
                                          <p:val>
                                            <p:strVal val="#ppt_x"/>
                                          </p:val>
                                        </p:tav>
                                      </p:tavLst>
                                    </p:anim>
                                    <p:anim calcmode="lin" valueType="num">
                                      <p:cBhvr additive="base">
                                        <p:cTn id="41" dur="500" fill="hold"/>
                                        <p:tgtEl>
                                          <p:spTgt spid="72"/>
                                        </p:tgtEl>
                                        <p:attrNameLst>
                                          <p:attrName>ppt_y</p:attrName>
                                        </p:attrNameLst>
                                      </p:cBhvr>
                                      <p:tavLst>
                                        <p:tav tm="0">
                                          <p:val>
                                            <p:strVal val="#ppt_y"/>
                                          </p:val>
                                        </p:tav>
                                        <p:tav tm="100000">
                                          <p:val>
                                            <p:strVal val="#ppt_y"/>
                                          </p:val>
                                        </p:tav>
                                      </p:tavLst>
                                    </p:anim>
                                  </p:childTnLst>
                                </p:cTn>
                              </p:par>
                              <p:par>
                                <p:cTn id="42" presetID="2" presetClass="entr" presetSubtype="8" accel="50000" decel="50000" fill="hold" nodeType="withEffect">
                                  <p:stCondLst>
                                    <p:cond delay="0"/>
                                  </p:stCondLst>
                                  <p:childTnLst>
                                    <p:set>
                                      <p:cBhvr>
                                        <p:cTn id="43" dur="1" fill="hold">
                                          <p:stCondLst>
                                            <p:cond delay="0"/>
                                          </p:stCondLst>
                                        </p:cTn>
                                        <p:tgtEl>
                                          <p:spTgt spid="46"/>
                                        </p:tgtEl>
                                        <p:attrNameLst>
                                          <p:attrName>style.visibility</p:attrName>
                                        </p:attrNameLst>
                                      </p:cBhvr>
                                      <p:to>
                                        <p:strVal val="visible"/>
                                      </p:to>
                                    </p:set>
                                    <p:anim calcmode="lin" valueType="num">
                                      <p:cBhvr additive="base">
                                        <p:cTn id="44" dur="500" fill="hold"/>
                                        <p:tgtEl>
                                          <p:spTgt spid="46"/>
                                        </p:tgtEl>
                                        <p:attrNameLst>
                                          <p:attrName>ppt_x</p:attrName>
                                        </p:attrNameLst>
                                      </p:cBhvr>
                                      <p:tavLst>
                                        <p:tav tm="0">
                                          <p:val>
                                            <p:strVal val="0-#ppt_w/2"/>
                                          </p:val>
                                        </p:tav>
                                        <p:tav tm="100000">
                                          <p:val>
                                            <p:strVal val="#ppt_x"/>
                                          </p:val>
                                        </p:tav>
                                      </p:tavLst>
                                    </p:anim>
                                    <p:anim calcmode="lin" valueType="num">
                                      <p:cBhvr additive="base">
                                        <p:cTn id="45" dur="500" fill="hold"/>
                                        <p:tgtEl>
                                          <p:spTgt spid="46"/>
                                        </p:tgtEl>
                                        <p:attrNameLst>
                                          <p:attrName>ppt_y</p:attrName>
                                        </p:attrNameLst>
                                      </p:cBhvr>
                                      <p:tavLst>
                                        <p:tav tm="0">
                                          <p:val>
                                            <p:strVal val="#ppt_y"/>
                                          </p:val>
                                        </p:tav>
                                        <p:tav tm="100000">
                                          <p:val>
                                            <p:strVal val="#ppt_y"/>
                                          </p:val>
                                        </p:tav>
                                      </p:tavLst>
                                    </p:anim>
                                  </p:childTnLst>
                                </p:cTn>
                              </p:par>
                            </p:childTnLst>
                          </p:cTn>
                        </p:par>
                        <p:par>
                          <p:cTn id="46" fill="hold">
                            <p:stCondLst>
                              <p:cond delay="3500"/>
                            </p:stCondLst>
                            <p:childTnLst>
                              <p:par>
                                <p:cTn id="47" presetID="2" presetClass="entr" presetSubtype="2" accel="50000" decel="50000" fill="hold" nodeType="afterEffect">
                                  <p:stCondLst>
                                    <p:cond delay="0"/>
                                  </p:stCondLst>
                                  <p:childTnLst>
                                    <p:set>
                                      <p:cBhvr>
                                        <p:cTn id="48" dur="1" fill="hold">
                                          <p:stCondLst>
                                            <p:cond delay="0"/>
                                          </p:stCondLst>
                                        </p:cTn>
                                        <p:tgtEl>
                                          <p:spTgt spid="78"/>
                                        </p:tgtEl>
                                        <p:attrNameLst>
                                          <p:attrName>style.visibility</p:attrName>
                                        </p:attrNameLst>
                                      </p:cBhvr>
                                      <p:to>
                                        <p:strVal val="visible"/>
                                      </p:to>
                                    </p:set>
                                    <p:anim calcmode="lin" valueType="num">
                                      <p:cBhvr additive="base">
                                        <p:cTn id="49" dur="500" fill="hold"/>
                                        <p:tgtEl>
                                          <p:spTgt spid="78"/>
                                        </p:tgtEl>
                                        <p:attrNameLst>
                                          <p:attrName>ppt_x</p:attrName>
                                        </p:attrNameLst>
                                      </p:cBhvr>
                                      <p:tavLst>
                                        <p:tav tm="0">
                                          <p:val>
                                            <p:strVal val="1+#ppt_w/2"/>
                                          </p:val>
                                        </p:tav>
                                        <p:tav tm="100000">
                                          <p:val>
                                            <p:strVal val="#ppt_x"/>
                                          </p:val>
                                        </p:tav>
                                      </p:tavLst>
                                    </p:anim>
                                    <p:anim calcmode="lin" valueType="num">
                                      <p:cBhvr additive="base">
                                        <p:cTn id="50" dur="500" fill="hold"/>
                                        <p:tgtEl>
                                          <p:spTgt spid="78"/>
                                        </p:tgtEl>
                                        <p:attrNameLst>
                                          <p:attrName>ppt_y</p:attrName>
                                        </p:attrNameLst>
                                      </p:cBhvr>
                                      <p:tavLst>
                                        <p:tav tm="0">
                                          <p:val>
                                            <p:strVal val="#ppt_y"/>
                                          </p:val>
                                        </p:tav>
                                        <p:tav tm="100000">
                                          <p:val>
                                            <p:strVal val="#ppt_y"/>
                                          </p:val>
                                        </p:tav>
                                      </p:tavLst>
                                    </p:anim>
                                  </p:childTnLst>
                                </p:cTn>
                              </p:par>
                              <p:par>
                                <p:cTn id="51" presetID="2" presetClass="entr" presetSubtype="8" accel="50000" decel="50000" fill="hold" nodeType="with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0-#ppt_w/2"/>
                                          </p:val>
                                        </p:tav>
                                        <p:tav tm="100000">
                                          <p:val>
                                            <p:strVal val="#ppt_x"/>
                                          </p:val>
                                        </p:tav>
                                      </p:tavLst>
                                    </p:anim>
                                    <p:anim calcmode="lin" valueType="num">
                                      <p:cBhvr additive="base">
                                        <p:cTn id="54" dur="500" fill="hold"/>
                                        <p:tgtEl>
                                          <p:spTgt spid="49"/>
                                        </p:tgtEl>
                                        <p:attrNameLst>
                                          <p:attrName>ppt_y</p:attrName>
                                        </p:attrNameLst>
                                      </p:cBhvr>
                                      <p:tavLst>
                                        <p:tav tm="0">
                                          <p:val>
                                            <p:strVal val="#ppt_y"/>
                                          </p:val>
                                        </p:tav>
                                        <p:tav tm="100000">
                                          <p:val>
                                            <p:strVal val="#ppt_y"/>
                                          </p:val>
                                        </p:tav>
                                      </p:tavLst>
                                    </p:anim>
                                  </p:childTnLst>
                                </p:cTn>
                              </p:par>
                            </p:childTnLst>
                          </p:cTn>
                        </p:par>
                        <p:par>
                          <p:cTn id="55" fill="hold">
                            <p:stCondLst>
                              <p:cond delay="4000"/>
                            </p:stCondLst>
                            <p:childTnLst>
                              <p:par>
                                <p:cTn id="56" presetID="2" presetClass="entr" presetSubtype="2" accel="50000" decel="50000" fill="hold" nodeType="afterEffect">
                                  <p:stCondLst>
                                    <p:cond delay="0"/>
                                  </p:stCondLst>
                                  <p:childTnLst>
                                    <p:set>
                                      <p:cBhvr>
                                        <p:cTn id="57" dur="1" fill="hold">
                                          <p:stCondLst>
                                            <p:cond delay="0"/>
                                          </p:stCondLst>
                                        </p:cTn>
                                        <p:tgtEl>
                                          <p:spTgt spid="62"/>
                                        </p:tgtEl>
                                        <p:attrNameLst>
                                          <p:attrName>style.visibility</p:attrName>
                                        </p:attrNameLst>
                                      </p:cBhvr>
                                      <p:to>
                                        <p:strVal val="visible"/>
                                      </p:to>
                                    </p:set>
                                    <p:anim calcmode="lin" valueType="num">
                                      <p:cBhvr additive="base">
                                        <p:cTn id="58" dur="500" fill="hold"/>
                                        <p:tgtEl>
                                          <p:spTgt spid="62"/>
                                        </p:tgtEl>
                                        <p:attrNameLst>
                                          <p:attrName>ppt_x</p:attrName>
                                        </p:attrNameLst>
                                      </p:cBhvr>
                                      <p:tavLst>
                                        <p:tav tm="0">
                                          <p:val>
                                            <p:strVal val="1+#ppt_w/2"/>
                                          </p:val>
                                        </p:tav>
                                        <p:tav tm="100000">
                                          <p:val>
                                            <p:strVal val="#ppt_x"/>
                                          </p:val>
                                        </p:tav>
                                      </p:tavLst>
                                    </p:anim>
                                    <p:anim calcmode="lin" valueType="num">
                                      <p:cBhvr additive="base">
                                        <p:cTn id="59" dur="500" fill="hold"/>
                                        <p:tgtEl>
                                          <p:spTgt spid="62"/>
                                        </p:tgtEl>
                                        <p:attrNameLst>
                                          <p:attrName>ppt_y</p:attrName>
                                        </p:attrNameLst>
                                      </p:cBhvr>
                                      <p:tavLst>
                                        <p:tav tm="0">
                                          <p:val>
                                            <p:strVal val="#ppt_y"/>
                                          </p:val>
                                        </p:tav>
                                        <p:tav tm="100000">
                                          <p:val>
                                            <p:strVal val="#ppt_y"/>
                                          </p:val>
                                        </p:tav>
                                      </p:tavLst>
                                    </p:anim>
                                  </p:childTnLst>
                                </p:cTn>
                              </p:par>
                              <p:par>
                                <p:cTn id="60" presetID="2" presetClass="entr" presetSubtype="8" accel="50000" decel="50000" fill="hold" nodeType="withEffect">
                                  <p:stCondLst>
                                    <p:cond delay="0"/>
                                  </p:stCondLst>
                                  <p:childTnLst>
                                    <p:set>
                                      <p:cBhvr>
                                        <p:cTn id="61" dur="1" fill="hold">
                                          <p:stCondLst>
                                            <p:cond delay="0"/>
                                          </p:stCondLst>
                                        </p:cTn>
                                        <p:tgtEl>
                                          <p:spTgt spid="52"/>
                                        </p:tgtEl>
                                        <p:attrNameLst>
                                          <p:attrName>style.visibility</p:attrName>
                                        </p:attrNameLst>
                                      </p:cBhvr>
                                      <p:to>
                                        <p:strVal val="visible"/>
                                      </p:to>
                                    </p:set>
                                    <p:anim calcmode="lin" valueType="num">
                                      <p:cBhvr additive="base">
                                        <p:cTn id="62" dur="500" fill="hold"/>
                                        <p:tgtEl>
                                          <p:spTgt spid="52"/>
                                        </p:tgtEl>
                                        <p:attrNameLst>
                                          <p:attrName>ppt_x</p:attrName>
                                        </p:attrNameLst>
                                      </p:cBhvr>
                                      <p:tavLst>
                                        <p:tav tm="0">
                                          <p:val>
                                            <p:strVal val="0-#ppt_w/2"/>
                                          </p:val>
                                        </p:tav>
                                        <p:tav tm="100000">
                                          <p:val>
                                            <p:strVal val="#ppt_x"/>
                                          </p:val>
                                        </p:tav>
                                      </p:tavLst>
                                    </p:anim>
                                    <p:anim calcmode="lin" valueType="num">
                                      <p:cBhvr additive="base">
                                        <p:cTn id="63"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3939656" y="2466644"/>
            <a:ext cx="4283981" cy="4284536"/>
            <a:chOff x="2965298" y="2181091"/>
            <a:chExt cx="3213404" cy="3213402"/>
          </a:xfrm>
          <a:solidFill>
            <a:schemeClr val="bg1">
              <a:lumMod val="65000"/>
            </a:schemeClr>
          </a:solidFill>
        </p:grpSpPr>
        <p:sp>
          <p:nvSpPr>
            <p:cNvPr id="62" name="Block Arc 61"/>
            <p:cNvSpPr/>
            <p:nvPr/>
          </p:nvSpPr>
          <p:spPr>
            <a:xfrm>
              <a:off x="2965298" y="2181091"/>
              <a:ext cx="3213404" cy="3213402"/>
            </a:xfrm>
            <a:prstGeom prst="blockArc">
              <a:avLst>
                <a:gd name="adj1" fmla="val 10800000"/>
                <a:gd name="adj2" fmla="val 16200004"/>
                <a:gd name="adj3" fmla="val 2113"/>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66" name="Block Arc 65"/>
            <p:cNvSpPr/>
            <p:nvPr/>
          </p:nvSpPr>
          <p:spPr>
            <a:xfrm>
              <a:off x="2965298" y="2181091"/>
              <a:ext cx="3213404" cy="3213402"/>
            </a:xfrm>
            <a:prstGeom prst="blockArc">
              <a:avLst>
                <a:gd name="adj1" fmla="val 16200000"/>
                <a:gd name="adj2" fmla="val 21589317"/>
                <a:gd name="adj3" fmla="val 2281"/>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p>
          </p:txBody>
        </p:sp>
      </p:grpSp>
      <p:sp>
        <p:nvSpPr>
          <p:cNvPr id="83" name="Oval 82"/>
          <p:cNvSpPr>
            <a:spLocks noChangeAspect="1"/>
          </p:cNvSpPr>
          <p:nvPr/>
        </p:nvSpPr>
        <p:spPr>
          <a:xfrm>
            <a:off x="5764761" y="2200052"/>
            <a:ext cx="633771" cy="633853"/>
          </a:xfrm>
          <a:prstGeom prst="ellipse">
            <a:avLst/>
          </a:prstGeom>
          <a:solidFill>
            <a:schemeClr val="accent1"/>
          </a:solidFill>
          <a:ln w="57150"/>
          <a:effectLst>
            <a:outerShdw blurRad="50800" dist="38100" dir="16200000"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03</a:t>
            </a:r>
            <a:endParaRPr lang="en-US" sz="1900" dirty="0">
              <a:latin typeface="+mn-ea"/>
            </a:endParaRPr>
          </a:p>
        </p:txBody>
      </p:sp>
      <p:sp>
        <p:nvSpPr>
          <p:cNvPr id="84" name="Oval 83"/>
          <p:cNvSpPr>
            <a:spLocks noChangeAspect="1"/>
          </p:cNvSpPr>
          <p:nvPr/>
        </p:nvSpPr>
        <p:spPr>
          <a:xfrm>
            <a:off x="7185548" y="2737717"/>
            <a:ext cx="633771" cy="633853"/>
          </a:xfrm>
          <a:prstGeom prst="ellipse">
            <a:avLst/>
          </a:prstGeom>
          <a:solidFill>
            <a:schemeClr val="accent3"/>
          </a:solidFill>
          <a:ln w="57150"/>
          <a:effectLst>
            <a:outerShdw blurRad="50800" dist="38100" algn="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04</a:t>
            </a:r>
            <a:endParaRPr lang="en-US" sz="1900" dirty="0">
              <a:latin typeface="+mn-ea"/>
            </a:endParaRPr>
          </a:p>
        </p:txBody>
      </p:sp>
      <p:sp>
        <p:nvSpPr>
          <p:cNvPr id="85" name="Oval 84"/>
          <p:cNvSpPr>
            <a:spLocks noChangeAspect="1"/>
          </p:cNvSpPr>
          <p:nvPr/>
        </p:nvSpPr>
        <p:spPr>
          <a:xfrm>
            <a:off x="7828655" y="4139664"/>
            <a:ext cx="633771" cy="633853"/>
          </a:xfrm>
          <a:prstGeom prst="ellipse">
            <a:avLst/>
          </a:prstGeom>
          <a:solidFill>
            <a:schemeClr val="accent2"/>
          </a:solidFill>
          <a:ln w="57150"/>
          <a:effectLst>
            <a:outerShdw blurRad="50800" dist="38100" algn="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05</a:t>
            </a:r>
            <a:endParaRPr lang="en-US" sz="1900" dirty="0">
              <a:latin typeface="+mn-ea"/>
            </a:endParaRPr>
          </a:p>
        </p:txBody>
      </p:sp>
      <p:sp>
        <p:nvSpPr>
          <p:cNvPr id="86" name="Oval 85"/>
          <p:cNvSpPr>
            <a:spLocks noChangeAspect="1"/>
          </p:cNvSpPr>
          <p:nvPr/>
        </p:nvSpPr>
        <p:spPr>
          <a:xfrm>
            <a:off x="3729577" y="4139664"/>
            <a:ext cx="633771" cy="633853"/>
          </a:xfrm>
          <a:prstGeom prst="ellipse">
            <a:avLst/>
          </a:prstGeom>
          <a:solidFill>
            <a:schemeClr val="tx2">
              <a:lumMod val="75000"/>
            </a:schemeClr>
          </a:solidFill>
          <a:ln w="57150"/>
          <a:effectLst>
            <a:outerShdw blurRad="50800" dist="38100" dir="13500000" algn="br"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600" dirty="0">
                <a:latin typeface="+mn-ea"/>
              </a:rPr>
              <a:t>01</a:t>
            </a:r>
            <a:endParaRPr lang="en-US" sz="1600" dirty="0">
              <a:latin typeface="+mn-ea"/>
            </a:endParaRPr>
          </a:p>
        </p:txBody>
      </p:sp>
      <p:sp>
        <p:nvSpPr>
          <p:cNvPr id="87" name="Oval 86"/>
          <p:cNvSpPr>
            <a:spLocks noChangeAspect="1"/>
          </p:cNvSpPr>
          <p:nvPr/>
        </p:nvSpPr>
        <p:spPr>
          <a:xfrm>
            <a:off x="4334637" y="2737717"/>
            <a:ext cx="633771" cy="633853"/>
          </a:xfrm>
          <a:prstGeom prst="ellipse">
            <a:avLst/>
          </a:prstGeom>
          <a:solidFill>
            <a:schemeClr val="accent4"/>
          </a:solidFill>
          <a:ln w="57150"/>
          <a:effectLst>
            <a:outerShdw blurRad="50800" dist="38100" dir="13500000" algn="br"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02</a:t>
            </a:r>
            <a:endParaRPr lang="en-US" sz="1900" dirty="0">
              <a:latin typeface="+mn-ea"/>
            </a:endParaRPr>
          </a:p>
        </p:txBody>
      </p:sp>
      <p:grpSp>
        <p:nvGrpSpPr>
          <p:cNvPr id="117" name="Group 116"/>
          <p:cNvGrpSpPr/>
          <p:nvPr/>
        </p:nvGrpSpPr>
        <p:grpSpPr>
          <a:xfrm>
            <a:off x="4793538" y="3329732"/>
            <a:ext cx="2576217" cy="2576547"/>
            <a:chOff x="3595025" y="2497298"/>
            <a:chExt cx="1932414" cy="1932410"/>
          </a:xfrm>
          <a:solidFill>
            <a:schemeClr val="accent3"/>
          </a:solidFill>
        </p:grpSpPr>
        <p:sp>
          <p:nvSpPr>
            <p:cNvPr id="89" name="Chord 88"/>
            <p:cNvSpPr/>
            <p:nvPr/>
          </p:nvSpPr>
          <p:spPr>
            <a:xfrm>
              <a:off x="3595025" y="2497298"/>
              <a:ext cx="1932414" cy="1932410"/>
            </a:xfrm>
            <a:prstGeom prst="chord">
              <a:avLst>
                <a:gd name="adj1" fmla="val 10841139"/>
                <a:gd name="adj2" fmla="val 2155198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26270" tIns="226270" rIns="226270" bIns="226270" numCol="1" spcCol="1270" anchor="b" anchorCtr="0">
              <a:noAutofit/>
            </a:bodyPr>
            <a:lstStyle/>
            <a:p>
              <a:pPr algn="ctr" defTabSz="1718310">
                <a:lnSpc>
                  <a:spcPct val="90000"/>
                </a:lnSpc>
                <a:spcBef>
                  <a:spcPct val="0"/>
                </a:spcBef>
                <a:spcAft>
                  <a:spcPct val="35000"/>
                </a:spcAft>
              </a:pPr>
              <a:endParaRPr lang="en-US" sz="7200" dirty="0">
                <a:latin typeface="+mn-ea"/>
              </a:endParaRPr>
            </a:p>
          </p:txBody>
        </p:sp>
        <p:sp>
          <p:nvSpPr>
            <p:cNvPr id="91" name="Rectangle 90"/>
            <p:cNvSpPr/>
            <p:nvPr/>
          </p:nvSpPr>
          <p:spPr>
            <a:xfrm>
              <a:off x="4186771" y="2643891"/>
              <a:ext cx="138566" cy="750205"/>
            </a:xfrm>
            <a:prstGeom prst="rect">
              <a:avLst/>
            </a:prstGeom>
            <a:grpFill/>
          </p:spPr>
          <p:txBody>
            <a:bodyPr wrap="none">
              <a:spAutoFit/>
            </a:bodyPr>
            <a:lstStyle/>
            <a:p>
              <a:endParaRPr lang="en-US" sz="5900" dirty="0">
                <a:solidFill>
                  <a:schemeClr val="bg1"/>
                </a:solidFill>
                <a:latin typeface="+mn-ea"/>
              </a:endParaRPr>
            </a:p>
          </p:txBody>
        </p:sp>
      </p:grpSp>
      <p:sp>
        <p:nvSpPr>
          <p:cNvPr id="93" name="TextBox 92"/>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94" name="Straight Connector 93"/>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02" name="Group 72"/>
          <p:cNvGrpSpPr/>
          <p:nvPr/>
        </p:nvGrpSpPr>
        <p:grpSpPr>
          <a:xfrm>
            <a:off x="1502588" y="2557810"/>
            <a:ext cx="2596630" cy="734401"/>
            <a:chOff x="5603652" y="1704756"/>
            <a:chExt cx="1947726" cy="550801"/>
          </a:xfrm>
        </p:grpSpPr>
        <p:sp>
          <p:nvSpPr>
            <p:cNvPr id="103" name="Text Placeholder 3"/>
            <p:cNvSpPr txBox="1"/>
            <p:nvPr/>
          </p:nvSpPr>
          <p:spPr>
            <a:xfrm>
              <a:off x="6878029"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bg2"/>
                  </a:solidFill>
                  <a:latin typeface="+mn-ea"/>
                </a:rPr>
                <a:t>添加副标题</a:t>
              </a:r>
              <a:endParaRPr lang="en-US" dirty="0">
                <a:solidFill>
                  <a:schemeClr val="bg2"/>
                </a:solidFill>
                <a:latin typeface="+mn-ea"/>
              </a:endParaRPr>
            </a:p>
          </p:txBody>
        </p:sp>
        <p:sp>
          <p:nvSpPr>
            <p:cNvPr id="104"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05" name="Group 72"/>
          <p:cNvGrpSpPr/>
          <p:nvPr/>
        </p:nvGrpSpPr>
        <p:grpSpPr>
          <a:xfrm>
            <a:off x="873646" y="4002573"/>
            <a:ext cx="2596630" cy="734401"/>
            <a:chOff x="5603652" y="1704756"/>
            <a:chExt cx="1947726" cy="550801"/>
          </a:xfrm>
        </p:grpSpPr>
        <p:sp>
          <p:nvSpPr>
            <p:cNvPr id="106" name="Text Placeholder 3"/>
            <p:cNvSpPr txBox="1"/>
            <p:nvPr/>
          </p:nvSpPr>
          <p:spPr>
            <a:xfrm>
              <a:off x="6878029"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tx2">
                      <a:lumMod val="75000"/>
                    </a:schemeClr>
                  </a:solidFill>
                  <a:latin typeface="+mn-ea"/>
                </a:rPr>
                <a:t>添加副标题</a:t>
              </a:r>
              <a:endParaRPr lang="en-US" dirty="0">
                <a:solidFill>
                  <a:schemeClr val="tx2">
                    <a:lumMod val="75000"/>
                  </a:schemeClr>
                </a:solidFill>
                <a:latin typeface="+mn-ea"/>
              </a:endParaRPr>
            </a:p>
          </p:txBody>
        </p:sp>
        <p:sp>
          <p:nvSpPr>
            <p:cNvPr id="107"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08" name="Group 72"/>
          <p:cNvGrpSpPr/>
          <p:nvPr/>
        </p:nvGrpSpPr>
        <p:grpSpPr>
          <a:xfrm>
            <a:off x="8030531" y="2557810"/>
            <a:ext cx="2596630" cy="734401"/>
            <a:chOff x="5603652" y="1704756"/>
            <a:chExt cx="1947726" cy="550801"/>
          </a:xfrm>
        </p:grpSpPr>
        <p:sp>
          <p:nvSpPr>
            <p:cNvPr id="109" name="Text Placeholder 3"/>
            <p:cNvSpPr txBox="1"/>
            <p:nvPr/>
          </p:nvSpPr>
          <p:spPr>
            <a:xfrm>
              <a:off x="5603652"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110"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11" name="Group 72"/>
          <p:cNvGrpSpPr/>
          <p:nvPr/>
        </p:nvGrpSpPr>
        <p:grpSpPr>
          <a:xfrm>
            <a:off x="8644926" y="4002573"/>
            <a:ext cx="2596630" cy="734401"/>
            <a:chOff x="5603652" y="1704756"/>
            <a:chExt cx="1947726" cy="550801"/>
          </a:xfrm>
        </p:grpSpPr>
        <p:sp>
          <p:nvSpPr>
            <p:cNvPr id="112" name="Text Placeholder 3"/>
            <p:cNvSpPr txBox="1"/>
            <p:nvPr/>
          </p:nvSpPr>
          <p:spPr>
            <a:xfrm>
              <a:off x="5603652"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2"/>
                  </a:solidFill>
                  <a:latin typeface="+mn-ea"/>
                </a:rPr>
                <a:t>添加副标题</a:t>
              </a:r>
              <a:endParaRPr lang="en-US" dirty="0">
                <a:solidFill>
                  <a:schemeClr val="accent2"/>
                </a:solidFill>
                <a:latin typeface="+mn-ea"/>
              </a:endParaRPr>
            </a:p>
          </p:txBody>
        </p:sp>
        <p:sp>
          <p:nvSpPr>
            <p:cNvPr id="113"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14" name="Group 72"/>
          <p:cNvGrpSpPr/>
          <p:nvPr/>
        </p:nvGrpSpPr>
        <p:grpSpPr>
          <a:xfrm>
            <a:off x="4777104" y="1205718"/>
            <a:ext cx="2596630" cy="734401"/>
            <a:chOff x="5603652" y="1704756"/>
            <a:chExt cx="1947726" cy="550801"/>
          </a:xfrm>
        </p:grpSpPr>
        <p:sp>
          <p:nvSpPr>
            <p:cNvPr id="115" name="Text Placeholder 3"/>
            <p:cNvSpPr txBox="1"/>
            <p:nvPr/>
          </p:nvSpPr>
          <p:spPr>
            <a:xfrm>
              <a:off x="6240840"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116"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33" name="组合 32"/>
          <p:cNvGrpSpPr/>
          <p:nvPr/>
        </p:nvGrpSpPr>
        <p:grpSpPr>
          <a:xfrm>
            <a:off x="5861665" y="3909206"/>
            <a:ext cx="427511" cy="400051"/>
            <a:chOff x="6661150" y="233363"/>
            <a:chExt cx="320675" cy="300038"/>
          </a:xfrm>
          <a:solidFill>
            <a:schemeClr val="bg1"/>
          </a:solidFill>
        </p:grpSpPr>
        <p:sp>
          <p:nvSpPr>
            <p:cNvPr id="34"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5"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6"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7"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ppt_x"/>
                                          </p:val>
                                        </p:tav>
                                        <p:tav tm="100000">
                                          <p:val>
                                            <p:strVal val="#ppt_x"/>
                                          </p:val>
                                        </p:tav>
                                      </p:tavLst>
                                    </p:anim>
                                    <p:anim calcmode="lin" valueType="num">
                                      <p:cBhvr additive="base">
                                        <p:cTn id="8" dur="500" fill="hold"/>
                                        <p:tgtEl>
                                          <p:spTgt spid="1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strips(downLeft)">
                                      <p:cBhvr>
                                        <p:cTn id="12" dur="500"/>
                                        <p:tgtEl>
                                          <p:spTgt spid="88"/>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86"/>
                                        </p:tgtEl>
                                        <p:attrNameLst>
                                          <p:attrName>style.visibility</p:attrName>
                                        </p:attrNameLst>
                                      </p:cBhvr>
                                      <p:to>
                                        <p:strVal val="visible"/>
                                      </p:to>
                                    </p:set>
                                    <p:anim calcmode="lin" valueType="num">
                                      <p:cBhvr additive="base">
                                        <p:cTn id="16" dur="500" fill="hold"/>
                                        <p:tgtEl>
                                          <p:spTgt spid="86"/>
                                        </p:tgtEl>
                                        <p:attrNameLst>
                                          <p:attrName>ppt_x</p:attrName>
                                        </p:attrNameLst>
                                      </p:cBhvr>
                                      <p:tavLst>
                                        <p:tav tm="0">
                                          <p:val>
                                            <p:strVal val="0-#ppt_w/2"/>
                                          </p:val>
                                        </p:tav>
                                        <p:tav tm="100000">
                                          <p:val>
                                            <p:strVal val="#ppt_x"/>
                                          </p:val>
                                        </p:tav>
                                      </p:tavLst>
                                    </p:anim>
                                    <p:anim calcmode="lin" valueType="num">
                                      <p:cBhvr additive="base">
                                        <p:cTn id="17" dur="500" fill="hold"/>
                                        <p:tgtEl>
                                          <p:spTgt spid="86"/>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12" presetClass="entr" presetSubtype="2" fill="hold" nodeType="afterEffect">
                                  <p:stCondLst>
                                    <p:cond delay="0"/>
                                  </p:stCondLst>
                                  <p:childTnLst>
                                    <p:set>
                                      <p:cBhvr>
                                        <p:cTn id="20" dur="1" fill="hold">
                                          <p:stCondLst>
                                            <p:cond delay="0"/>
                                          </p:stCondLst>
                                        </p:cTn>
                                        <p:tgtEl>
                                          <p:spTgt spid="105"/>
                                        </p:tgtEl>
                                        <p:attrNameLst>
                                          <p:attrName>style.visibility</p:attrName>
                                        </p:attrNameLst>
                                      </p:cBhvr>
                                      <p:to>
                                        <p:strVal val="visible"/>
                                      </p:to>
                                    </p:set>
                                    <p:animEffect transition="in" filter="slide(fromRight)">
                                      <p:cBhvr>
                                        <p:cTn id="21" dur="500"/>
                                        <p:tgtEl>
                                          <p:spTgt spid="105"/>
                                        </p:tgtEl>
                                      </p:cBhvr>
                                    </p:animEffect>
                                  </p:childTnLst>
                                </p:cTn>
                              </p:par>
                            </p:childTnLst>
                          </p:cTn>
                        </p:par>
                        <p:par>
                          <p:cTn id="22" fill="hold">
                            <p:stCondLst>
                              <p:cond delay="2000"/>
                            </p:stCondLst>
                            <p:childTnLst>
                              <p:par>
                                <p:cTn id="23" presetID="2" presetClass="entr" presetSubtype="8" accel="50000" decel="50000" fill="hold" grpId="0" nodeType="afterEffect">
                                  <p:stCondLst>
                                    <p:cond delay="0"/>
                                  </p:stCondLst>
                                  <p:childTnLst>
                                    <p:set>
                                      <p:cBhvr>
                                        <p:cTn id="24" dur="1" fill="hold">
                                          <p:stCondLst>
                                            <p:cond delay="0"/>
                                          </p:stCondLst>
                                        </p:cTn>
                                        <p:tgtEl>
                                          <p:spTgt spid="87"/>
                                        </p:tgtEl>
                                        <p:attrNameLst>
                                          <p:attrName>style.visibility</p:attrName>
                                        </p:attrNameLst>
                                      </p:cBhvr>
                                      <p:to>
                                        <p:strVal val="visible"/>
                                      </p:to>
                                    </p:set>
                                    <p:anim calcmode="lin" valueType="num">
                                      <p:cBhvr additive="base">
                                        <p:cTn id="25" dur="500" fill="hold"/>
                                        <p:tgtEl>
                                          <p:spTgt spid="87"/>
                                        </p:tgtEl>
                                        <p:attrNameLst>
                                          <p:attrName>ppt_x</p:attrName>
                                        </p:attrNameLst>
                                      </p:cBhvr>
                                      <p:tavLst>
                                        <p:tav tm="0">
                                          <p:val>
                                            <p:strVal val="0-#ppt_w/2"/>
                                          </p:val>
                                        </p:tav>
                                        <p:tav tm="100000">
                                          <p:val>
                                            <p:strVal val="#ppt_x"/>
                                          </p:val>
                                        </p:tav>
                                      </p:tavLst>
                                    </p:anim>
                                    <p:anim calcmode="lin" valueType="num">
                                      <p:cBhvr additive="base">
                                        <p:cTn id="26" dur="500" fill="hold"/>
                                        <p:tgtEl>
                                          <p:spTgt spid="87"/>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12" presetClass="entr" presetSubtype="2" fill="hold" nodeType="afterEffect">
                                  <p:stCondLst>
                                    <p:cond delay="0"/>
                                  </p:stCondLst>
                                  <p:childTnLst>
                                    <p:set>
                                      <p:cBhvr>
                                        <p:cTn id="29" dur="1" fill="hold">
                                          <p:stCondLst>
                                            <p:cond delay="0"/>
                                          </p:stCondLst>
                                        </p:cTn>
                                        <p:tgtEl>
                                          <p:spTgt spid="102"/>
                                        </p:tgtEl>
                                        <p:attrNameLst>
                                          <p:attrName>style.visibility</p:attrName>
                                        </p:attrNameLst>
                                      </p:cBhvr>
                                      <p:to>
                                        <p:strVal val="visible"/>
                                      </p:to>
                                    </p:set>
                                    <p:animEffect transition="in" filter="slide(fromRight)">
                                      <p:cBhvr>
                                        <p:cTn id="30" dur="500"/>
                                        <p:tgtEl>
                                          <p:spTgt spid="102"/>
                                        </p:tgtEl>
                                      </p:cBhvr>
                                    </p:animEffect>
                                  </p:childTnLst>
                                </p:cTn>
                              </p:par>
                            </p:childTnLst>
                          </p:cTn>
                        </p:par>
                        <p:par>
                          <p:cTn id="31" fill="hold">
                            <p:stCondLst>
                              <p:cond delay="3000"/>
                            </p:stCondLst>
                            <p:childTnLst>
                              <p:par>
                                <p:cTn id="32" presetID="23" presetClass="entr" presetSubtype="16" fill="hold" grpId="0" nodeType="afterEffect">
                                  <p:stCondLst>
                                    <p:cond delay="0"/>
                                  </p:stCondLst>
                                  <p:childTnLst>
                                    <p:set>
                                      <p:cBhvr>
                                        <p:cTn id="33" dur="1" fill="hold">
                                          <p:stCondLst>
                                            <p:cond delay="0"/>
                                          </p:stCondLst>
                                        </p:cTn>
                                        <p:tgtEl>
                                          <p:spTgt spid="83"/>
                                        </p:tgtEl>
                                        <p:attrNameLst>
                                          <p:attrName>style.visibility</p:attrName>
                                        </p:attrNameLst>
                                      </p:cBhvr>
                                      <p:to>
                                        <p:strVal val="visible"/>
                                      </p:to>
                                    </p:set>
                                    <p:anim calcmode="lin" valueType="num">
                                      <p:cBhvr>
                                        <p:cTn id="34" dur="500" fill="hold"/>
                                        <p:tgtEl>
                                          <p:spTgt spid="83"/>
                                        </p:tgtEl>
                                        <p:attrNameLst>
                                          <p:attrName>ppt_w</p:attrName>
                                        </p:attrNameLst>
                                      </p:cBhvr>
                                      <p:tavLst>
                                        <p:tav tm="0">
                                          <p:val>
                                            <p:fltVal val="0"/>
                                          </p:val>
                                        </p:tav>
                                        <p:tav tm="100000">
                                          <p:val>
                                            <p:strVal val="#ppt_w"/>
                                          </p:val>
                                        </p:tav>
                                      </p:tavLst>
                                    </p:anim>
                                    <p:anim calcmode="lin" valueType="num">
                                      <p:cBhvr>
                                        <p:cTn id="35" dur="500" fill="hold"/>
                                        <p:tgtEl>
                                          <p:spTgt spid="83"/>
                                        </p:tgtEl>
                                        <p:attrNameLst>
                                          <p:attrName>ppt_h</p:attrName>
                                        </p:attrNameLst>
                                      </p:cBhvr>
                                      <p:tavLst>
                                        <p:tav tm="0">
                                          <p:val>
                                            <p:fltVal val="0"/>
                                          </p:val>
                                        </p:tav>
                                        <p:tav tm="100000">
                                          <p:val>
                                            <p:strVal val="#ppt_h"/>
                                          </p:val>
                                        </p:tav>
                                      </p:tavLst>
                                    </p:anim>
                                  </p:childTnLst>
                                </p:cTn>
                              </p:par>
                            </p:childTnLst>
                          </p:cTn>
                        </p:par>
                        <p:par>
                          <p:cTn id="36" fill="hold">
                            <p:stCondLst>
                              <p:cond delay="3500"/>
                            </p:stCondLst>
                            <p:childTnLst>
                              <p:par>
                                <p:cTn id="37" presetID="12" presetClass="entr" presetSubtype="4" fill="hold" nodeType="after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slide(fromBottom)">
                                      <p:cBhvr>
                                        <p:cTn id="39" dur="500"/>
                                        <p:tgtEl>
                                          <p:spTgt spid="114"/>
                                        </p:tgtEl>
                                      </p:cBhvr>
                                    </p:animEffect>
                                  </p:childTnLst>
                                </p:cTn>
                              </p:par>
                            </p:childTnLst>
                          </p:cTn>
                        </p:par>
                        <p:par>
                          <p:cTn id="40" fill="hold">
                            <p:stCondLst>
                              <p:cond delay="4000"/>
                            </p:stCondLst>
                            <p:childTnLst>
                              <p:par>
                                <p:cTn id="41" presetID="2" presetClass="entr" presetSubtype="2" accel="50000" decel="50000" fill="hold" grpId="0"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additive="base">
                                        <p:cTn id="43" dur="500" fill="hold"/>
                                        <p:tgtEl>
                                          <p:spTgt spid="84"/>
                                        </p:tgtEl>
                                        <p:attrNameLst>
                                          <p:attrName>ppt_x</p:attrName>
                                        </p:attrNameLst>
                                      </p:cBhvr>
                                      <p:tavLst>
                                        <p:tav tm="0">
                                          <p:val>
                                            <p:strVal val="1+#ppt_w/2"/>
                                          </p:val>
                                        </p:tav>
                                        <p:tav tm="100000">
                                          <p:val>
                                            <p:strVal val="#ppt_x"/>
                                          </p:val>
                                        </p:tav>
                                      </p:tavLst>
                                    </p:anim>
                                    <p:anim calcmode="lin" valueType="num">
                                      <p:cBhvr additive="base">
                                        <p:cTn id="44" dur="500" fill="hold"/>
                                        <p:tgtEl>
                                          <p:spTgt spid="84"/>
                                        </p:tgtEl>
                                        <p:attrNameLst>
                                          <p:attrName>ppt_y</p:attrName>
                                        </p:attrNameLst>
                                      </p:cBhvr>
                                      <p:tavLst>
                                        <p:tav tm="0">
                                          <p:val>
                                            <p:strVal val="#ppt_y"/>
                                          </p:val>
                                        </p:tav>
                                        <p:tav tm="100000">
                                          <p:val>
                                            <p:strVal val="#ppt_y"/>
                                          </p:val>
                                        </p:tav>
                                      </p:tavLst>
                                    </p:anim>
                                  </p:childTnLst>
                                </p:cTn>
                              </p:par>
                            </p:childTnLst>
                          </p:cTn>
                        </p:par>
                        <p:par>
                          <p:cTn id="45" fill="hold">
                            <p:stCondLst>
                              <p:cond delay="4500"/>
                            </p:stCondLst>
                            <p:childTnLst>
                              <p:par>
                                <p:cTn id="46" presetID="12" presetClass="entr" presetSubtype="8" fill="hold" nodeType="after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slide(fromLeft)">
                                      <p:cBhvr>
                                        <p:cTn id="48" dur="500"/>
                                        <p:tgtEl>
                                          <p:spTgt spid="108"/>
                                        </p:tgtEl>
                                      </p:cBhvr>
                                    </p:animEffect>
                                  </p:childTnLst>
                                </p:cTn>
                              </p:par>
                            </p:childTnLst>
                          </p:cTn>
                        </p:par>
                        <p:par>
                          <p:cTn id="49" fill="hold">
                            <p:stCondLst>
                              <p:cond delay="5000"/>
                            </p:stCondLst>
                            <p:childTnLst>
                              <p:par>
                                <p:cTn id="50" presetID="2" presetClass="entr" presetSubtype="2" accel="50000" decel="50000" fill="hold" grpId="0" nodeType="afterEffect">
                                  <p:stCondLst>
                                    <p:cond delay="0"/>
                                  </p:stCondLst>
                                  <p:childTnLst>
                                    <p:set>
                                      <p:cBhvr>
                                        <p:cTn id="51" dur="1" fill="hold">
                                          <p:stCondLst>
                                            <p:cond delay="0"/>
                                          </p:stCondLst>
                                        </p:cTn>
                                        <p:tgtEl>
                                          <p:spTgt spid="85"/>
                                        </p:tgtEl>
                                        <p:attrNameLst>
                                          <p:attrName>style.visibility</p:attrName>
                                        </p:attrNameLst>
                                      </p:cBhvr>
                                      <p:to>
                                        <p:strVal val="visible"/>
                                      </p:to>
                                    </p:set>
                                    <p:anim calcmode="lin" valueType="num">
                                      <p:cBhvr additive="base">
                                        <p:cTn id="52" dur="500" fill="hold"/>
                                        <p:tgtEl>
                                          <p:spTgt spid="85"/>
                                        </p:tgtEl>
                                        <p:attrNameLst>
                                          <p:attrName>ppt_x</p:attrName>
                                        </p:attrNameLst>
                                      </p:cBhvr>
                                      <p:tavLst>
                                        <p:tav tm="0">
                                          <p:val>
                                            <p:strVal val="1+#ppt_w/2"/>
                                          </p:val>
                                        </p:tav>
                                        <p:tav tm="100000">
                                          <p:val>
                                            <p:strVal val="#ppt_x"/>
                                          </p:val>
                                        </p:tav>
                                      </p:tavLst>
                                    </p:anim>
                                    <p:anim calcmode="lin" valueType="num">
                                      <p:cBhvr additive="base">
                                        <p:cTn id="53" dur="500" fill="hold"/>
                                        <p:tgtEl>
                                          <p:spTgt spid="85"/>
                                        </p:tgtEl>
                                        <p:attrNameLst>
                                          <p:attrName>ppt_y</p:attrName>
                                        </p:attrNameLst>
                                      </p:cBhvr>
                                      <p:tavLst>
                                        <p:tav tm="0">
                                          <p:val>
                                            <p:strVal val="#ppt_y"/>
                                          </p:val>
                                        </p:tav>
                                        <p:tav tm="100000">
                                          <p:val>
                                            <p:strVal val="#ppt_y"/>
                                          </p:val>
                                        </p:tav>
                                      </p:tavLst>
                                    </p:anim>
                                  </p:childTnLst>
                                </p:cTn>
                              </p:par>
                            </p:childTnLst>
                          </p:cTn>
                        </p:par>
                        <p:par>
                          <p:cTn id="54" fill="hold">
                            <p:stCondLst>
                              <p:cond delay="5500"/>
                            </p:stCondLst>
                            <p:childTnLst>
                              <p:par>
                                <p:cTn id="55" presetID="12" presetClass="entr" presetSubtype="8" fill="hold" nodeType="afterEffect">
                                  <p:stCondLst>
                                    <p:cond delay="0"/>
                                  </p:stCondLst>
                                  <p:childTnLst>
                                    <p:set>
                                      <p:cBhvr>
                                        <p:cTn id="56" dur="1" fill="hold">
                                          <p:stCondLst>
                                            <p:cond delay="0"/>
                                          </p:stCondLst>
                                        </p:cTn>
                                        <p:tgtEl>
                                          <p:spTgt spid="111"/>
                                        </p:tgtEl>
                                        <p:attrNameLst>
                                          <p:attrName>style.visibility</p:attrName>
                                        </p:attrNameLst>
                                      </p:cBhvr>
                                      <p:to>
                                        <p:strVal val="visible"/>
                                      </p:to>
                                    </p:set>
                                    <p:animEffect transition="in" filter="slide(fromLeft)">
                                      <p:cBhvr>
                                        <p:cTn id="57" dur="500"/>
                                        <p:tgtEl>
                                          <p:spTgt spid="111"/>
                                        </p:tgtEl>
                                      </p:cBhvr>
                                    </p:animEffect>
                                  </p:childTnLst>
                                </p:cTn>
                              </p:par>
                            </p:childTnLst>
                          </p:cTn>
                        </p:par>
                        <p:par>
                          <p:cTn id="58" fill="hold">
                            <p:stCondLst>
                              <p:cond delay="6000"/>
                            </p:stCondLst>
                            <p:childTnLst>
                              <p:par>
                                <p:cTn id="59" presetID="18" presetClass="entr" presetSubtype="3" fill="hold" nodeType="after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strips(upRight)">
                                      <p:cBhvr>
                                        <p:cTn id="61" dur="500"/>
                                        <p:tgtEl>
                                          <p:spTgt spid="94"/>
                                        </p:tgtEl>
                                      </p:cBhvr>
                                    </p:animEffect>
                                  </p:childTnLst>
                                </p:cTn>
                              </p:par>
                            </p:childTnLst>
                          </p:cTn>
                        </p:par>
                        <p:par>
                          <p:cTn id="62" fill="hold">
                            <p:stCondLst>
                              <p:cond delay="6500"/>
                            </p:stCondLst>
                            <p:childTnLst>
                              <p:par>
                                <p:cTn id="63" presetID="10" presetClass="entr" presetSubtype="0" fill="hold" grpId="0" nodeType="afterEffect">
                                  <p:stCondLst>
                                    <p:cond delay="0"/>
                                  </p:stCondLst>
                                  <p:childTnLst>
                                    <p:set>
                                      <p:cBhvr>
                                        <p:cTn id="64" dur="1" fill="hold">
                                          <p:stCondLst>
                                            <p:cond delay="0"/>
                                          </p:stCondLst>
                                        </p:cTn>
                                        <p:tgtEl>
                                          <p:spTgt spid="93"/>
                                        </p:tgtEl>
                                        <p:attrNameLst>
                                          <p:attrName>style.visibility</p:attrName>
                                        </p:attrNameLst>
                                      </p:cBhvr>
                                      <p:to>
                                        <p:strVal val="visible"/>
                                      </p:to>
                                    </p:set>
                                    <p:animEffect transition="in" filter="fade">
                                      <p:cBhvr>
                                        <p:cTn id="65"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4" grpId="0" animBg="1"/>
      <p:bldP spid="85" grpId="0" animBg="1"/>
      <p:bldP spid="86" grpId="0" animBg="1"/>
      <p:bldP spid="87" grpId="0" animBg="1"/>
      <p:bldP spid="9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p:cNvSpPr/>
          <p:nvPr/>
        </p:nvSpPr>
        <p:spPr>
          <a:xfrm>
            <a:off x="1641639" y="1508767"/>
            <a:ext cx="2764776" cy="4608560"/>
          </a:xfrm>
          <a:prstGeom prst="roundRect">
            <a:avLst>
              <a:gd name="adj" fmla="val 8813"/>
            </a:avLst>
          </a:prstGeom>
          <a:noFill/>
          <a:ln w="19050">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dirty="0">
              <a:latin typeface="+mn-ea"/>
            </a:endParaRPr>
          </a:p>
        </p:txBody>
      </p:sp>
      <p:grpSp>
        <p:nvGrpSpPr>
          <p:cNvPr id="52" name="Group 51"/>
          <p:cNvGrpSpPr/>
          <p:nvPr/>
        </p:nvGrpSpPr>
        <p:grpSpPr>
          <a:xfrm>
            <a:off x="5335120" y="4877595"/>
            <a:ext cx="4983765" cy="773748"/>
            <a:chOff x="4033795" y="1082760"/>
            <a:chExt cx="3738310" cy="580311"/>
          </a:xfrm>
        </p:grpSpPr>
        <p:grpSp>
          <p:nvGrpSpPr>
            <p:cNvPr id="53" name="Group 29"/>
            <p:cNvGrpSpPr/>
            <p:nvPr/>
          </p:nvGrpSpPr>
          <p:grpSpPr>
            <a:xfrm>
              <a:off x="4399178" y="1082760"/>
              <a:ext cx="3372927" cy="548751"/>
              <a:chOff x="798970" y="1771595"/>
              <a:chExt cx="1860430" cy="548751"/>
            </a:xfrm>
          </p:grpSpPr>
          <p:sp>
            <p:nvSpPr>
              <p:cNvPr id="55" name="Text Placeholder 3"/>
              <p:cNvSpPr txBox="1"/>
              <p:nvPr/>
            </p:nvSpPr>
            <p:spPr>
              <a:xfrm>
                <a:off x="798970" y="1771595"/>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1"/>
                    </a:solidFill>
                    <a:latin typeface="+mn-ea"/>
                  </a:rPr>
                  <a:t>添加副标题</a:t>
                </a:r>
                <a:r>
                  <a:rPr lang="en-US" sz="2100" dirty="0">
                    <a:solidFill>
                      <a:schemeClr val="accent1"/>
                    </a:solidFill>
                    <a:latin typeface="+mn-ea"/>
                  </a:rPr>
                  <a:t> 04</a:t>
                </a:r>
                <a:endParaRPr lang="en-US" sz="2100" dirty="0">
                  <a:solidFill>
                    <a:schemeClr val="accent1"/>
                  </a:solidFill>
                  <a:latin typeface="+mn-ea"/>
                </a:endParaRPr>
              </a:p>
            </p:txBody>
          </p:sp>
          <p:sp>
            <p:nvSpPr>
              <p:cNvPr id="56" name="Text Placeholder 3"/>
              <p:cNvSpPr txBox="1"/>
              <p:nvPr/>
            </p:nvSpPr>
            <p:spPr>
              <a:xfrm>
                <a:off x="798970" y="2012569"/>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54" name="Rectangle 53"/>
            <p:cNvSpPr/>
            <p:nvPr/>
          </p:nvSpPr>
          <p:spPr>
            <a:xfrm>
              <a:off x="4033795" y="1236031"/>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grpSp>
        <p:nvGrpSpPr>
          <p:cNvPr id="62" name="Group 61"/>
          <p:cNvGrpSpPr/>
          <p:nvPr/>
        </p:nvGrpSpPr>
        <p:grpSpPr>
          <a:xfrm>
            <a:off x="5335120" y="1855008"/>
            <a:ext cx="4983765" cy="726876"/>
            <a:chOff x="4033795" y="1117914"/>
            <a:chExt cx="3738310" cy="545157"/>
          </a:xfrm>
        </p:grpSpPr>
        <p:grpSp>
          <p:nvGrpSpPr>
            <p:cNvPr id="63" name="Group 29"/>
            <p:cNvGrpSpPr/>
            <p:nvPr/>
          </p:nvGrpSpPr>
          <p:grpSpPr>
            <a:xfrm>
              <a:off x="4399178" y="1117914"/>
              <a:ext cx="3372927" cy="529164"/>
              <a:chOff x="798970" y="1806749"/>
              <a:chExt cx="1860430" cy="529164"/>
            </a:xfrm>
          </p:grpSpPr>
          <p:sp>
            <p:nvSpPr>
              <p:cNvPr id="68" name="Text Placeholder 3"/>
              <p:cNvSpPr txBox="1"/>
              <p:nvPr/>
            </p:nvSpPr>
            <p:spPr>
              <a:xfrm>
                <a:off x="798970" y="1806749"/>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tx2">
                        <a:lumMod val="75000"/>
                      </a:schemeClr>
                    </a:solidFill>
                    <a:latin typeface="+mn-ea"/>
                  </a:rPr>
                  <a:t>添加副标题</a:t>
                </a:r>
                <a:r>
                  <a:rPr lang="en-US" sz="2100" dirty="0">
                    <a:solidFill>
                      <a:schemeClr val="tx2">
                        <a:lumMod val="75000"/>
                      </a:schemeClr>
                    </a:solidFill>
                    <a:latin typeface="+mn-ea"/>
                  </a:rPr>
                  <a:t> 01</a:t>
                </a:r>
                <a:endParaRPr lang="en-US" sz="2100" dirty="0">
                  <a:solidFill>
                    <a:schemeClr val="tx2">
                      <a:lumMod val="75000"/>
                    </a:schemeClr>
                  </a:solidFill>
                  <a:latin typeface="+mn-ea"/>
                </a:endParaRPr>
              </a:p>
            </p:txBody>
          </p:sp>
          <p:sp>
            <p:nvSpPr>
              <p:cNvPr id="69" name="Text Placeholder 3"/>
              <p:cNvSpPr txBox="1"/>
              <p:nvPr/>
            </p:nvSpPr>
            <p:spPr>
              <a:xfrm>
                <a:off x="798970" y="2028136"/>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64" name="Rectangle 63"/>
            <p:cNvSpPr/>
            <p:nvPr/>
          </p:nvSpPr>
          <p:spPr>
            <a:xfrm>
              <a:off x="4033795" y="1236031"/>
              <a:ext cx="49" cy="427040"/>
            </a:xfrm>
            <a:prstGeom prst="rect">
              <a:avLst/>
            </a:prstGeom>
          </p:spPr>
          <p:txBody>
            <a:bodyPr wrap="none" lIns="0" tIns="0" rIns="0" bIns="0">
              <a:spAutoFit/>
            </a:bodyPr>
            <a:lstStyle/>
            <a:p>
              <a:endParaRPr lang="en-US" sz="3700" dirty="0">
                <a:solidFill>
                  <a:schemeClr val="tx2">
                    <a:lumMod val="75000"/>
                  </a:schemeClr>
                </a:solidFill>
                <a:latin typeface="+mn-ea"/>
              </a:endParaRPr>
            </a:p>
          </p:txBody>
        </p:sp>
      </p:grpSp>
      <p:grpSp>
        <p:nvGrpSpPr>
          <p:cNvPr id="70" name="Group 69"/>
          <p:cNvGrpSpPr/>
          <p:nvPr/>
        </p:nvGrpSpPr>
        <p:grpSpPr>
          <a:xfrm>
            <a:off x="5335120" y="2858538"/>
            <a:ext cx="4983765" cy="772072"/>
            <a:chOff x="4033795" y="1906308"/>
            <a:chExt cx="3738310" cy="579054"/>
          </a:xfrm>
        </p:grpSpPr>
        <p:grpSp>
          <p:nvGrpSpPr>
            <p:cNvPr id="71" name="Group 29"/>
            <p:cNvGrpSpPr/>
            <p:nvPr/>
          </p:nvGrpSpPr>
          <p:grpSpPr>
            <a:xfrm>
              <a:off x="4399178" y="1906308"/>
              <a:ext cx="3372927" cy="547493"/>
              <a:chOff x="798970" y="1772852"/>
              <a:chExt cx="1860430" cy="547493"/>
            </a:xfrm>
          </p:grpSpPr>
          <p:sp>
            <p:nvSpPr>
              <p:cNvPr id="76" name="Text Placeholder 3"/>
              <p:cNvSpPr txBox="1"/>
              <p:nvPr/>
            </p:nvSpPr>
            <p:spPr>
              <a:xfrm>
                <a:off x="798970" y="1772852"/>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3"/>
                    </a:solidFill>
                    <a:latin typeface="+mn-ea"/>
                  </a:rPr>
                  <a:t>添加副标题</a:t>
                </a:r>
                <a:r>
                  <a:rPr lang="en-US" sz="2100" dirty="0">
                    <a:solidFill>
                      <a:schemeClr val="accent3"/>
                    </a:solidFill>
                    <a:latin typeface="+mn-ea"/>
                  </a:rPr>
                  <a:t> 02</a:t>
                </a:r>
                <a:endParaRPr lang="en-US" sz="2100" dirty="0">
                  <a:solidFill>
                    <a:schemeClr val="accent3"/>
                  </a:solidFill>
                  <a:latin typeface="+mn-ea"/>
                </a:endParaRPr>
              </a:p>
            </p:txBody>
          </p:sp>
          <p:sp>
            <p:nvSpPr>
              <p:cNvPr id="77" name="Text Placeholder 3"/>
              <p:cNvSpPr txBox="1"/>
              <p:nvPr/>
            </p:nvSpPr>
            <p:spPr>
              <a:xfrm>
                <a:off x="798970" y="2012568"/>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74" name="Rectangle 73"/>
            <p:cNvSpPr/>
            <p:nvPr/>
          </p:nvSpPr>
          <p:spPr>
            <a:xfrm>
              <a:off x="4033795" y="2058322"/>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83" name="Group 82"/>
          <p:cNvGrpSpPr/>
          <p:nvPr/>
        </p:nvGrpSpPr>
        <p:grpSpPr>
          <a:xfrm>
            <a:off x="5335121" y="3909268"/>
            <a:ext cx="4983763" cy="773748"/>
            <a:chOff x="4033795" y="1905051"/>
            <a:chExt cx="3738309" cy="580311"/>
          </a:xfrm>
        </p:grpSpPr>
        <p:grpSp>
          <p:nvGrpSpPr>
            <p:cNvPr id="86" name="Group 29"/>
            <p:cNvGrpSpPr/>
            <p:nvPr/>
          </p:nvGrpSpPr>
          <p:grpSpPr>
            <a:xfrm>
              <a:off x="4399178" y="1905051"/>
              <a:ext cx="3372926" cy="548750"/>
              <a:chOff x="798970" y="1771595"/>
              <a:chExt cx="1860430" cy="548750"/>
            </a:xfrm>
          </p:grpSpPr>
          <p:sp>
            <p:nvSpPr>
              <p:cNvPr id="89" name="Text Placeholder 3"/>
              <p:cNvSpPr txBox="1"/>
              <p:nvPr/>
            </p:nvSpPr>
            <p:spPr>
              <a:xfrm>
                <a:off x="798970" y="1771595"/>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2"/>
                    </a:solidFill>
                    <a:latin typeface="+mn-ea"/>
                  </a:rPr>
                  <a:t>添加副标题</a:t>
                </a:r>
                <a:r>
                  <a:rPr lang="en-US" sz="2100" dirty="0">
                    <a:solidFill>
                      <a:schemeClr val="accent2"/>
                    </a:solidFill>
                    <a:latin typeface="+mn-ea"/>
                  </a:rPr>
                  <a:t> 03</a:t>
                </a:r>
                <a:endParaRPr lang="en-US" sz="2100" dirty="0">
                  <a:solidFill>
                    <a:schemeClr val="accent2"/>
                  </a:solidFill>
                  <a:latin typeface="+mn-ea"/>
                </a:endParaRPr>
              </a:p>
            </p:txBody>
          </p:sp>
          <p:sp>
            <p:nvSpPr>
              <p:cNvPr id="90" name="Text Placeholder 3"/>
              <p:cNvSpPr txBox="1"/>
              <p:nvPr/>
            </p:nvSpPr>
            <p:spPr>
              <a:xfrm>
                <a:off x="798970" y="2012568"/>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88" name="Rectangle 87"/>
            <p:cNvSpPr/>
            <p:nvPr/>
          </p:nvSpPr>
          <p:spPr>
            <a:xfrm>
              <a:off x="4033795" y="2058322"/>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grpSp>
        <p:nvGrpSpPr>
          <p:cNvPr id="91" name="Group 90"/>
          <p:cNvGrpSpPr/>
          <p:nvPr/>
        </p:nvGrpSpPr>
        <p:grpSpPr>
          <a:xfrm flipH="1">
            <a:off x="4303147" y="2084138"/>
            <a:ext cx="743177" cy="192723"/>
            <a:chOff x="3074218" y="1415265"/>
            <a:chExt cx="557455" cy="144542"/>
          </a:xfrm>
        </p:grpSpPr>
        <p:cxnSp>
          <p:nvCxnSpPr>
            <p:cNvPr id="92" name="Straight Connector 91"/>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3" name="Oval 92"/>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94" name="Group 93"/>
          <p:cNvGrpSpPr/>
          <p:nvPr/>
        </p:nvGrpSpPr>
        <p:grpSpPr>
          <a:xfrm flipH="1">
            <a:off x="4303147" y="3112696"/>
            <a:ext cx="743177" cy="192723"/>
            <a:chOff x="3074218" y="1415265"/>
            <a:chExt cx="557455" cy="144542"/>
          </a:xfrm>
        </p:grpSpPr>
        <p:cxnSp>
          <p:nvCxnSpPr>
            <p:cNvPr id="95" name="Straight Connector 94"/>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6" name="Oval 95"/>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97" name="Group 96"/>
          <p:cNvGrpSpPr/>
          <p:nvPr/>
        </p:nvGrpSpPr>
        <p:grpSpPr>
          <a:xfrm flipH="1">
            <a:off x="4303147" y="4153644"/>
            <a:ext cx="743177" cy="192723"/>
            <a:chOff x="3074218" y="1415265"/>
            <a:chExt cx="557455" cy="144542"/>
          </a:xfrm>
        </p:grpSpPr>
        <p:cxnSp>
          <p:nvCxnSpPr>
            <p:cNvPr id="98" name="Straight Connector 97"/>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9" name="Oval 98"/>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100" name="Group 99"/>
          <p:cNvGrpSpPr/>
          <p:nvPr/>
        </p:nvGrpSpPr>
        <p:grpSpPr>
          <a:xfrm flipH="1">
            <a:off x="4303147" y="5139864"/>
            <a:ext cx="743177" cy="192723"/>
            <a:chOff x="3074218" y="1415265"/>
            <a:chExt cx="557455" cy="144542"/>
          </a:xfrm>
        </p:grpSpPr>
        <p:cxnSp>
          <p:nvCxnSpPr>
            <p:cNvPr id="101" name="Straight Connector 100"/>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02" name="Oval 101"/>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104" name="Group 103"/>
          <p:cNvGrpSpPr/>
          <p:nvPr/>
        </p:nvGrpSpPr>
        <p:grpSpPr>
          <a:xfrm>
            <a:off x="2025637" y="1731350"/>
            <a:ext cx="1966299" cy="4155551"/>
            <a:chOff x="3834542" y="1171729"/>
            <a:chExt cx="1474916" cy="3116663"/>
          </a:xfrm>
          <a:effectLst/>
        </p:grpSpPr>
        <p:grpSp>
          <p:nvGrpSpPr>
            <p:cNvPr id="105" name="Group 29"/>
            <p:cNvGrpSpPr/>
            <p:nvPr/>
          </p:nvGrpSpPr>
          <p:grpSpPr>
            <a:xfrm>
              <a:off x="3834542" y="1171729"/>
              <a:ext cx="1474916" cy="3116663"/>
              <a:chOff x="3189614" y="1562392"/>
              <a:chExt cx="1474916" cy="3116662"/>
            </a:xfrm>
            <a:effectLst/>
          </p:grpSpPr>
          <p:sp>
            <p:nvSpPr>
              <p:cNvPr id="108" name="Freeform 107"/>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nvGrpSpPr>
              <p:cNvPr id="109" name="Group 20"/>
              <p:cNvGrpSpPr/>
              <p:nvPr/>
            </p:nvGrpSpPr>
            <p:grpSpPr>
              <a:xfrm>
                <a:off x="3189614" y="1991493"/>
                <a:ext cx="23662" cy="645898"/>
                <a:chOff x="3392428" y="1951545"/>
                <a:chExt cx="27432" cy="735419"/>
              </a:xfrm>
            </p:grpSpPr>
            <p:sp>
              <p:nvSpPr>
                <p:cNvPr id="115" name="Rectangle 114"/>
                <p:cNvSpPr/>
                <p:nvPr/>
              </p:nvSpPr>
              <p:spPr>
                <a:xfrm>
                  <a:off x="3392428" y="1951545"/>
                  <a:ext cx="18288" cy="17282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6" name="Rectangle 115"/>
                <p:cNvSpPr/>
                <p:nvPr/>
              </p:nvSpPr>
              <p:spPr>
                <a:xfrm>
                  <a:off x="3401572" y="2289545"/>
                  <a:ext cx="18288" cy="11887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7" name="Rectangle 116"/>
                <p:cNvSpPr/>
                <p:nvPr/>
              </p:nvSpPr>
              <p:spPr>
                <a:xfrm>
                  <a:off x="3401572" y="2568092"/>
                  <a:ext cx="18288" cy="11887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sp>
            <p:nvSpPr>
              <p:cNvPr id="110" name="Freeform 109"/>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1" name="Freeform 110"/>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gradFill>
                <a:gsLst>
                  <a:gs pos="0">
                    <a:schemeClr val="bg2"/>
                  </a:gs>
                  <a:gs pos="50000">
                    <a:schemeClr val="tx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2" name="Freeform 111"/>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3" name="Freeform 112"/>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4" name="Freeform 113"/>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sp>
          <p:nvSpPr>
            <p:cNvPr id="106" name="Rectangle 105"/>
            <p:cNvSpPr/>
            <p:nvPr/>
          </p:nvSpPr>
          <p:spPr>
            <a:xfrm>
              <a:off x="3951670" y="2546900"/>
              <a:ext cx="1256433" cy="10449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spcBef>
                  <a:spcPct val="20000"/>
                </a:spcBef>
                <a:defRPr/>
              </a:pPr>
              <a:r>
                <a:rPr lang="en-US" sz="1600" dirty="0">
                  <a:solidFill>
                    <a:schemeClr val="bg1"/>
                  </a:solidFill>
                  <a:latin typeface="+mn-ea"/>
                </a:rPr>
                <a:t>APP </a:t>
              </a:r>
              <a:r>
                <a:rPr lang="zh-CN" altLang="en-US" sz="1600" dirty="0">
                  <a:solidFill>
                    <a:schemeClr val="bg1"/>
                  </a:solidFill>
                  <a:latin typeface="+mn-ea"/>
                </a:rPr>
                <a:t>设计</a:t>
              </a:r>
              <a:endParaRPr lang="en-US" sz="1600" dirty="0">
                <a:solidFill>
                  <a:schemeClr val="bg1"/>
                </a:solidFill>
                <a:latin typeface="+mn-ea"/>
              </a:endParaRPr>
            </a:p>
            <a:p>
              <a:pPr algn="ctr" defTabSz="1218565">
                <a:spcBef>
                  <a:spcPct val="20000"/>
                </a:spcBef>
                <a:defRPr/>
              </a:pPr>
              <a:r>
                <a:rPr lang="zh-CN" altLang="en-US" sz="1300" dirty="0">
                  <a:solidFill>
                    <a:schemeClr val="bg1"/>
                  </a:solidFill>
                  <a:latin typeface="+mn-ea"/>
                </a:rPr>
                <a:t>此处添加详细文本描述，建议与标题相关并符合整体语言风格</a:t>
              </a:r>
              <a:endParaRPr lang="en-US" sz="1300" dirty="0">
                <a:solidFill>
                  <a:schemeClr val="bg1"/>
                </a:solidFill>
                <a:latin typeface="+mn-ea"/>
              </a:endParaRPr>
            </a:p>
          </p:txBody>
        </p:sp>
        <p:sp>
          <p:nvSpPr>
            <p:cNvPr id="107" name="Rectangle 106"/>
            <p:cNvSpPr/>
            <p:nvPr/>
          </p:nvSpPr>
          <p:spPr>
            <a:xfrm>
              <a:off x="4406756" y="1787243"/>
              <a:ext cx="49" cy="923329"/>
            </a:xfrm>
            <a:prstGeom prst="rect">
              <a:avLst/>
            </a:prstGeom>
          </p:spPr>
          <p:txBody>
            <a:bodyPr wrap="none" lIns="0" tIns="0" rIns="0" bIns="0" anchor="ctr">
              <a:spAutoFit/>
            </a:bodyPr>
            <a:lstStyle/>
            <a:p>
              <a:endParaRPr lang="en-US" sz="8000" dirty="0">
                <a:solidFill>
                  <a:schemeClr val="bg1"/>
                </a:solidFill>
                <a:latin typeface="+mn-ea"/>
              </a:endParaRPr>
            </a:p>
          </p:txBody>
        </p:sp>
      </p:grpSp>
      <p:grpSp>
        <p:nvGrpSpPr>
          <p:cNvPr id="57" name="组合 56"/>
          <p:cNvGrpSpPr/>
          <p:nvPr/>
        </p:nvGrpSpPr>
        <p:grpSpPr>
          <a:xfrm>
            <a:off x="5186088" y="1985188"/>
            <a:ext cx="402121" cy="401104"/>
            <a:chOff x="-959970" y="1422605"/>
            <a:chExt cx="596900" cy="595313"/>
          </a:xfrm>
        </p:grpSpPr>
        <p:sp>
          <p:nvSpPr>
            <p:cNvPr id="58"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59"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0" name="组合 59"/>
          <p:cNvGrpSpPr/>
          <p:nvPr/>
        </p:nvGrpSpPr>
        <p:grpSpPr>
          <a:xfrm>
            <a:off x="5191054" y="3016004"/>
            <a:ext cx="402121" cy="401104"/>
            <a:chOff x="-959970" y="1422605"/>
            <a:chExt cx="596900" cy="595313"/>
          </a:xfrm>
        </p:grpSpPr>
        <p:sp>
          <p:nvSpPr>
            <p:cNvPr id="61" name="Oval 77"/>
            <p:cNvSpPr>
              <a:spLocks noChangeArrowheads="1"/>
            </p:cNvSpPr>
            <p:nvPr/>
          </p:nvSpPr>
          <p:spPr bwMode="auto">
            <a:xfrm>
              <a:off x="-959970" y="1422605"/>
              <a:ext cx="596900" cy="595313"/>
            </a:xfrm>
            <a:prstGeom prst="ellipse">
              <a:avLst/>
            </a:prstGeom>
            <a:solidFill>
              <a:schemeClr val="accent3"/>
            </a:solidFill>
            <a:ln>
              <a:noFill/>
            </a:ln>
          </p:spPr>
          <p:txBody>
            <a:bodyPr vert="horz" wrap="square" lIns="91440" tIns="45720" rIns="91440" bIns="45720" numCol="1" anchor="t" anchorCtr="0" compatLnSpc="1"/>
            <a:lstStyle/>
            <a:p>
              <a:endParaRPr lang="en-US">
                <a:latin typeface="+mn-ea"/>
              </a:endParaRPr>
            </a:p>
          </p:txBody>
        </p:sp>
        <p:sp>
          <p:nvSpPr>
            <p:cNvPr id="65"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6" name="组合 65"/>
          <p:cNvGrpSpPr/>
          <p:nvPr/>
        </p:nvGrpSpPr>
        <p:grpSpPr>
          <a:xfrm>
            <a:off x="5188381" y="4074031"/>
            <a:ext cx="402121" cy="401104"/>
            <a:chOff x="-959970" y="1422605"/>
            <a:chExt cx="596900" cy="595313"/>
          </a:xfrm>
        </p:grpSpPr>
        <p:sp>
          <p:nvSpPr>
            <p:cNvPr id="67" name="Oval 77"/>
            <p:cNvSpPr>
              <a:spLocks noChangeArrowheads="1"/>
            </p:cNvSpPr>
            <p:nvPr/>
          </p:nvSpPr>
          <p:spPr bwMode="auto">
            <a:xfrm>
              <a:off x="-959970" y="1422605"/>
              <a:ext cx="596900" cy="595313"/>
            </a:xfrm>
            <a:prstGeom prst="ellipse">
              <a:avLst/>
            </a:prstGeom>
            <a:solidFill>
              <a:schemeClr val="accent2"/>
            </a:solidFill>
            <a:ln>
              <a:noFill/>
            </a:ln>
          </p:spPr>
          <p:txBody>
            <a:bodyPr vert="horz" wrap="square" lIns="91440" tIns="45720" rIns="91440" bIns="45720" numCol="1" anchor="t" anchorCtr="0" compatLnSpc="1"/>
            <a:lstStyle/>
            <a:p>
              <a:endParaRPr lang="en-US">
                <a:latin typeface="+mn-ea"/>
              </a:endParaRPr>
            </a:p>
          </p:txBody>
        </p:sp>
        <p:sp>
          <p:nvSpPr>
            <p:cNvPr id="72"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73" name="组合 72"/>
          <p:cNvGrpSpPr/>
          <p:nvPr/>
        </p:nvGrpSpPr>
        <p:grpSpPr>
          <a:xfrm>
            <a:off x="5188381" y="4991179"/>
            <a:ext cx="402121" cy="401104"/>
            <a:chOff x="-959970" y="1422605"/>
            <a:chExt cx="596900" cy="595313"/>
          </a:xfrm>
        </p:grpSpPr>
        <p:sp>
          <p:nvSpPr>
            <p:cNvPr id="75" name="Oval 77"/>
            <p:cNvSpPr>
              <a:spLocks noChangeArrowheads="1"/>
            </p:cNvSpPr>
            <p:nvPr/>
          </p:nvSpPr>
          <p:spPr bwMode="auto">
            <a:xfrm>
              <a:off x="-959970" y="1422605"/>
              <a:ext cx="596900" cy="595313"/>
            </a:xfrm>
            <a:prstGeom prst="ellipse">
              <a:avLst/>
            </a:prstGeom>
            <a:solidFill>
              <a:schemeClr val="accent1"/>
            </a:solidFill>
            <a:ln>
              <a:noFill/>
            </a:ln>
          </p:spPr>
          <p:txBody>
            <a:bodyPr vert="horz" wrap="square" lIns="91440" tIns="45720" rIns="91440" bIns="45720" numCol="1" anchor="t" anchorCtr="0" compatLnSpc="1"/>
            <a:lstStyle/>
            <a:p>
              <a:endParaRPr lang="en-US">
                <a:latin typeface="+mn-ea"/>
              </a:endParaRPr>
            </a:p>
          </p:txBody>
        </p:sp>
        <p:sp>
          <p:nvSpPr>
            <p:cNvPr id="78"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500" fill="hold"/>
                                        <p:tgtEl>
                                          <p:spTgt spid="104"/>
                                        </p:tgtEl>
                                        <p:attrNameLst>
                                          <p:attrName>ppt_x</p:attrName>
                                        </p:attrNameLst>
                                      </p:cBhvr>
                                      <p:tavLst>
                                        <p:tav tm="0">
                                          <p:val>
                                            <p:strVal val="#ppt_x"/>
                                          </p:val>
                                        </p:tav>
                                        <p:tav tm="100000">
                                          <p:val>
                                            <p:strVal val="#ppt_x"/>
                                          </p:val>
                                        </p:tav>
                                      </p:tavLst>
                                    </p:anim>
                                    <p:anim calcmode="lin" valueType="num">
                                      <p:cBhvr additive="base">
                                        <p:cTn id="8" dur="500" fill="hold"/>
                                        <p:tgtEl>
                                          <p:spTgt spid="10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fade">
                                      <p:cBhvr>
                                        <p:cTn id="12" dur="500"/>
                                        <p:tgtEl>
                                          <p:spTgt spid="103"/>
                                        </p:tgtEl>
                                      </p:cBhvr>
                                    </p:animEffect>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91"/>
                                        </p:tgtEl>
                                        <p:attrNameLst>
                                          <p:attrName>style.visibility</p:attrName>
                                        </p:attrNameLst>
                                      </p:cBhvr>
                                      <p:to>
                                        <p:strVal val="visible"/>
                                      </p:to>
                                    </p:set>
                                    <p:animEffect transition="in" filter="slide(fromLeft)">
                                      <p:cBhvr>
                                        <p:cTn id="16" dur="500"/>
                                        <p:tgtEl>
                                          <p:spTgt spid="91"/>
                                        </p:tgtEl>
                                      </p:cBhvr>
                                    </p:animEffect>
                                  </p:childTnLst>
                                </p:cTn>
                              </p:par>
                            </p:childTnLst>
                          </p:cTn>
                        </p:par>
                        <p:par>
                          <p:cTn id="17" fill="hold">
                            <p:stCondLst>
                              <p:cond delay="1500"/>
                            </p:stCondLst>
                            <p:childTnLst>
                              <p:par>
                                <p:cTn id="18" presetID="2" presetClass="entr" presetSubtype="2" accel="50000" decel="5000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additive="base">
                                        <p:cTn id="20" dur="500" fill="hold"/>
                                        <p:tgtEl>
                                          <p:spTgt spid="62"/>
                                        </p:tgtEl>
                                        <p:attrNameLst>
                                          <p:attrName>ppt_x</p:attrName>
                                        </p:attrNameLst>
                                      </p:cBhvr>
                                      <p:tavLst>
                                        <p:tav tm="0">
                                          <p:val>
                                            <p:strVal val="1+#ppt_w/2"/>
                                          </p:val>
                                        </p:tav>
                                        <p:tav tm="100000">
                                          <p:val>
                                            <p:strVal val="#ppt_x"/>
                                          </p:val>
                                        </p:tav>
                                      </p:tavLst>
                                    </p:anim>
                                    <p:anim calcmode="lin" valueType="num">
                                      <p:cBhvr additive="base">
                                        <p:cTn id="21" dur="500" fill="hold"/>
                                        <p:tgtEl>
                                          <p:spTgt spid="62"/>
                                        </p:tgtEl>
                                        <p:attrNameLst>
                                          <p:attrName>ppt_y</p:attrName>
                                        </p:attrNameLst>
                                      </p:cBhvr>
                                      <p:tavLst>
                                        <p:tav tm="0">
                                          <p:val>
                                            <p:strVal val="#ppt_y"/>
                                          </p:val>
                                        </p:tav>
                                        <p:tav tm="100000">
                                          <p:val>
                                            <p:strVal val="#ppt_y"/>
                                          </p:val>
                                        </p:tav>
                                      </p:tavLst>
                                    </p:anim>
                                  </p:childTnLst>
                                </p:cTn>
                              </p:par>
                              <p:par>
                                <p:cTn id="22" presetID="2" presetClass="entr" presetSubtype="8" accel="50000" decel="50000"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 calcmode="lin" valueType="num">
                                      <p:cBhvr additive="base">
                                        <p:cTn id="24" dur="500" fill="hold"/>
                                        <p:tgtEl>
                                          <p:spTgt spid="57"/>
                                        </p:tgtEl>
                                        <p:attrNameLst>
                                          <p:attrName>ppt_x</p:attrName>
                                        </p:attrNameLst>
                                      </p:cBhvr>
                                      <p:tavLst>
                                        <p:tav tm="0">
                                          <p:val>
                                            <p:strVal val="0-#ppt_w/2"/>
                                          </p:val>
                                        </p:tav>
                                        <p:tav tm="100000">
                                          <p:val>
                                            <p:strVal val="#ppt_x"/>
                                          </p:val>
                                        </p:tav>
                                      </p:tavLst>
                                    </p:anim>
                                    <p:anim calcmode="lin" valueType="num">
                                      <p:cBhvr additive="base">
                                        <p:cTn id="25" dur="500" fill="hold"/>
                                        <p:tgtEl>
                                          <p:spTgt spid="57"/>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12" presetClass="entr" presetSubtype="8" fill="hold" nodeType="afterEffect">
                                  <p:stCondLst>
                                    <p:cond delay="0"/>
                                  </p:stCondLst>
                                  <p:childTnLst>
                                    <p:set>
                                      <p:cBhvr>
                                        <p:cTn id="28" dur="1" fill="hold">
                                          <p:stCondLst>
                                            <p:cond delay="0"/>
                                          </p:stCondLst>
                                        </p:cTn>
                                        <p:tgtEl>
                                          <p:spTgt spid="94"/>
                                        </p:tgtEl>
                                        <p:attrNameLst>
                                          <p:attrName>style.visibility</p:attrName>
                                        </p:attrNameLst>
                                      </p:cBhvr>
                                      <p:to>
                                        <p:strVal val="visible"/>
                                      </p:to>
                                    </p:set>
                                    <p:animEffect transition="in" filter="slide(fromLeft)">
                                      <p:cBhvr>
                                        <p:cTn id="29" dur="500"/>
                                        <p:tgtEl>
                                          <p:spTgt spid="94"/>
                                        </p:tgtEl>
                                      </p:cBhvr>
                                    </p:animEffect>
                                  </p:childTnLst>
                                </p:cTn>
                              </p:par>
                            </p:childTnLst>
                          </p:cTn>
                        </p:par>
                        <p:par>
                          <p:cTn id="30" fill="hold">
                            <p:stCondLst>
                              <p:cond delay="2500"/>
                            </p:stCondLst>
                            <p:childTnLst>
                              <p:par>
                                <p:cTn id="31" presetID="2" presetClass="entr" presetSubtype="2" accel="50000" decel="50000" fill="hold" nodeType="afterEffect">
                                  <p:stCondLst>
                                    <p:cond delay="0"/>
                                  </p:stCondLst>
                                  <p:childTnLst>
                                    <p:set>
                                      <p:cBhvr>
                                        <p:cTn id="32" dur="1" fill="hold">
                                          <p:stCondLst>
                                            <p:cond delay="0"/>
                                          </p:stCondLst>
                                        </p:cTn>
                                        <p:tgtEl>
                                          <p:spTgt spid="70"/>
                                        </p:tgtEl>
                                        <p:attrNameLst>
                                          <p:attrName>style.visibility</p:attrName>
                                        </p:attrNameLst>
                                      </p:cBhvr>
                                      <p:to>
                                        <p:strVal val="visible"/>
                                      </p:to>
                                    </p:set>
                                    <p:anim calcmode="lin" valueType="num">
                                      <p:cBhvr additive="base">
                                        <p:cTn id="33" dur="500" fill="hold"/>
                                        <p:tgtEl>
                                          <p:spTgt spid="70"/>
                                        </p:tgtEl>
                                        <p:attrNameLst>
                                          <p:attrName>ppt_x</p:attrName>
                                        </p:attrNameLst>
                                      </p:cBhvr>
                                      <p:tavLst>
                                        <p:tav tm="0">
                                          <p:val>
                                            <p:strVal val="1+#ppt_w/2"/>
                                          </p:val>
                                        </p:tav>
                                        <p:tav tm="100000">
                                          <p:val>
                                            <p:strVal val="#ppt_x"/>
                                          </p:val>
                                        </p:tav>
                                      </p:tavLst>
                                    </p:anim>
                                    <p:anim calcmode="lin" valueType="num">
                                      <p:cBhvr additive="base">
                                        <p:cTn id="34" dur="500" fill="hold"/>
                                        <p:tgtEl>
                                          <p:spTgt spid="70"/>
                                        </p:tgtEl>
                                        <p:attrNameLst>
                                          <p:attrName>ppt_y</p:attrName>
                                        </p:attrNameLst>
                                      </p:cBhvr>
                                      <p:tavLst>
                                        <p:tav tm="0">
                                          <p:val>
                                            <p:strVal val="#ppt_y"/>
                                          </p:val>
                                        </p:tav>
                                        <p:tav tm="100000">
                                          <p:val>
                                            <p:strVal val="#ppt_y"/>
                                          </p:val>
                                        </p:tav>
                                      </p:tavLst>
                                    </p:anim>
                                  </p:childTnLst>
                                </p:cTn>
                              </p:par>
                              <p:par>
                                <p:cTn id="35" presetID="2" presetClass="entr" presetSubtype="8" accel="50000" decel="5000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 calcmode="lin" valueType="num">
                                      <p:cBhvr additive="base">
                                        <p:cTn id="37" dur="500" fill="hold"/>
                                        <p:tgtEl>
                                          <p:spTgt spid="60"/>
                                        </p:tgtEl>
                                        <p:attrNameLst>
                                          <p:attrName>ppt_x</p:attrName>
                                        </p:attrNameLst>
                                      </p:cBhvr>
                                      <p:tavLst>
                                        <p:tav tm="0">
                                          <p:val>
                                            <p:strVal val="0-#ppt_w/2"/>
                                          </p:val>
                                        </p:tav>
                                        <p:tav tm="100000">
                                          <p:val>
                                            <p:strVal val="#ppt_x"/>
                                          </p:val>
                                        </p:tav>
                                      </p:tavLst>
                                    </p:anim>
                                    <p:anim calcmode="lin" valueType="num">
                                      <p:cBhvr additive="base">
                                        <p:cTn id="38" dur="500" fill="hold"/>
                                        <p:tgtEl>
                                          <p:spTgt spid="60"/>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12" presetClass="entr" presetSubtype="8" fill="hold" nodeType="afterEffect">
                                  <p:stCondLst>
                                    <p:cond delay="0"/>
                                  </p:stCondLst>
                                  <p:childTnLst>
                                    <p:set>
                                      <p:cBhvr>
                                        <p:cTn id="41" dur="1" fill="hold">
                                          <p:stCondLst>
                                            <p:cond delay="0"/>
                                          </p:stCondLst>
                                        </p:cTn>
                                        <p:tgtEl>
                                          <p:spTgt spid="97"/>
                                        </p:tgtEl>
                                        <p:attrNameLst>
                                          <p:attrName>style.visibility</p:attrName>
                                        </p:attrNameLst>
                                      </p:cBhvr>
                                      <p:to>
                                        <p:strVal val="visible"/>
                                      </p:to>
                                    </p:set>
                                    <p:animEffect transition="in" filter="slide(fromLeft)">
                                      <p:cBhvr>
                                        <p:cTn id="42" dur="500"/>
                                        <p:tgtEl>
                                          <p:spTgt spid="97"/>
                                        </p:tgtEl>
                                      </p:cBhvr>
                                    </p:animEffect>
                                  </p:childTnLst>
                                </p:cTn>
                              </p:par>
                            </p:childTnLst>
                          </p:cTn>
                        </p:par>
                        <p:par>
                          <p:cTn id="43" fill="hold">
                            <p:stCondLst>
                              <p:cond delay="3500"/>
                            </p:stCondLst>
                            <p:childTnLst>
                              <p:par>
                                <p:cTn id="44" presetID="2" presetClass="entr" presetSubtype="2" accel="50000" decel="50000" fill="hold" nodeType="afterEffect">
                                  <p:stCondLst>
                                    <p:cond delay="0"/>
                                  </p:stCondLst>
                                  <p:childTnLst>
                                    <p:set>
                                      <p:cBhvr>
                                        <p:cTn id="45" dur="1" fill="hold">
                                          <p:stCondLst>
                                            <p:cond delay="0"/>
                                          </p:stCondLst>
                                        </p:cTn>
                                        <p:tgtEl>
                                          <p:spTgt spid="83"/>
                                        </p:tgtEl>
                                        <p:attrNameLst>
                                          <p:attrName>style.visibility</p:attrName>
                                        </p:attrNameLst>
                                      </p:cBhvr>
                                      <p:to>
                                        <p:strVal val="visible"/>
                                      </p:to>
                                    </p:set>
                                    <p:anim calcmode="lin" valueType="num">
                                      <p:cBhvr additive="base">
                                        <p:cTn id="46" dur="500" fill="hold"/>
                                        <p:tgtEl>
                                          <p:spTgt spid="83"/>
                                        </p:tgtEl>
                                        <p:attrNameLst>
                                          <p:attrName>ppt_x</p:attrName>
                                        </p:attrNameLst>
                                      </p:cBhvr>
                                      <p:tavLst>
                                        <p:tav tm="0">
                                          <p:val>
                                            <p:strVal val="1+#ppt_w/2"/>
                                          </p:val>
                                        </p:tav>
                                        <p:tav tm="100000">
                                          <p:val>
                                            <p:strVal val="#ppt_x"/>
                                          </p:val>
                                        </p:tav>
                                      </p:tavLst>
                                    </p:anim>
                                    <p:anim calcmode="lin" valueType="num">
                                      <p:cBhvr additive="base">
                                        <p:cTn id="47" dur="500" fill="hold"/>
                                        <p:tgtEl>
                                          <p:spTgt spid="83"/>
                                        </p:tgtEl>
                                        <p:attrNameLst>
                                          <p:attrName>ppt_y</p:attrName>
                                        </p:attrNameLst>
                                      </p:cBhvr>
                                      <p:tavLst>
                                        <p:tav tm="0">
                                          <p:val>
                                            <p:strVal val="#ppt_y"/>
                                          </p:val>
                                        </p:tav>
                                        <p:tav tm="100000">
                                          <p:val>
                                            <p:strVal val="#ppt_y"/>
                                          </p:val>
                                        </p:tav>
                                      </p:tavLst>
                                    </p:anim>
                                  </p:childTnLst>
                                </p:cTn>
                              </p:par>
                              <p:par>
                                <p:cTn id="48" presetID="2" presetClass="entr" presetSubtype="8" accel="50000" decel="50000" fill="hold" nodeType="withEffect">
                                  <p:stCondLst>
                                    <p:cond delay="0"/>
                                  </p:stCondLst>
                                  <p:childTnLst>
                                    <p:set>
                                      <p:cBhvr>
                                        <p:cTn id="49" dur="1" fill="hold">
                                          <p:stCondLst>
                                            <p:cond delay="0"/>
                                          </p:stCondLst>
                                        </p:cTn>
                                        <p:tgtEl>
                                          <p:spTgt spid="66"/>
                                        </p:tgtEl>
                                        <p:attrNameLst>
                                          <p:attrName>style.visibility</p:attrName>
                                        </p:attrNameLst>
                                      </p:cBhvr>
                                      <p:to>
                                        <p:strVal val="visible"/>
                                      </p:to>
                                    </p:set>
                                    <p:anim calcmode="lin" valueType="num">
                                      <p:cBhvr additive="base">
                                        <p:cTn id="50" dur="500" fill="hold"/>
                                        <p:tgtEl>
                                          <p:spTgt spid="66"/>
                                        </p:tgtEl>
                                        <p:attrNameLst>
                                          <p:attrName>ppt_x</p:attrName>
                                        </p:attrNameLst>
                                      </p:cBhvr>
                                      <p:tavLst>
                                        <p:tav tm="0">
                                          <p:val>
                                            <p:strVal val="0-#ppt_w/2"/>
                                          </p:val>
                                        </p:tav>
                                        <p:tav tm="100000">
                                          <p:val>
                                            <p:strVal val="#ppt_x"/>
                                          </p:val>
                                        </p:tav>
                                      </p:tavLst>
                                    </p:anim>
                                    <p:anim calcmode="lin" valueType="num">
                                      <p:cBhvr additive="base">
                                        <p:cTn id="51" dur="500" fill="hold"/>
                                        <p:tgtEl>
                                          <p:spTgt spid="66"/>
                                        </p:tgtEl>
                                        <p:attrNameLst>
                                          <p:attrName>ppt_y</p:attrName>
                                        </p:attrNameLst>
                                      </p:cBhvr>
                                      <p:tavLst>
                                        <p:tav tm="0">
                                          <p:val>
                                            <p:strVal val="#ppt_y"/>
                                          </p:val>
                                        </p:tav>
                                        <p:tav tm="100000">
                                          <p:val>
                                            <p:strVal val="#ppt_y"/>
                                          </p:val>
                                        </p:tav>
                                      </p:tavLst>
                                    </p:anim>
                                  </p:childTnLst>
                                </p:cTn>
                              </p:par>
                            </p:childTnLst>
                          </p:cTn>
                        </p:par>
                        <p:par>
                          <p:cTn id="52" fill="hold">
                            <p:stCondLst>
                              <p:cond delay="4000"/>
                            </p:stCondLst>
                            <p:childTnLst>
                              <p:par>
                                <p:cTn id="53" presetID="12" presetClass="entr" presetSubtype="8" fill="hold" nodeType="afterEffect">
                                  <p:stCondLst>
                                    <p:cond delay="0"/>
                                  </p:stCondLst>
                                  <p:childTnLst>
                                    <p:set>
                                      <p:cBhvr>
                                        <p:cTn id="54" dur="1" fill="hold">
                                          <p:stCondLst>
                                            <p:cond delay="0"/>
                                          </p:stCondLst>
                                        </p:cTn>
                                        <p:tgtEl>
                                          <p:spTgt spid="100"/>
                                        </p:tgtEl>
                                        <p:attrNameLst>
                                          <p:attrName>style.visibility</p:attrName>
                                        </p:attrNameLst>
                                      </p:cBhvr>
                                      <p:to>
                                        <p:strVal val="visible"/>
                                      </p:to>
                                    </p:set>
                                    <p:animEffect transition="in" filter="slide(fromLeft)">
                                      <p:cBhvr>
                                        <p:cTn id="55" dur="500"/>
                                        <p:tgtEl>
                                          <p:spTgt spid="100"/>
                                        </p:tgtEl>
                                      </p:cBhvr>
                                    </p:animEffect>
                                  </p:childTnLst>
                                </p:cTn>
                              </p:par>
                            </p:childTnLst>
                          </p:cTn>
                        </p:par>
                        <p:par>
                          <p:cTn id="56" fill="hold">
                            <p:stCondLst>
                              <p:cond delay="4500"/>
                            </p:stCondLst>
                            <p:childTnLst>
                              <p:par>
                                <p:cTn id="57" presetID="2" presetClass="entr" presetSubtype="2" accel="50000" decel="50000" fill="hold" nodeType="afterEffect">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500" fill="hold"/>
                                        <p:tgtEl>
                                          <p:spTgt spid="52"/>
                                        </p:tgtEl>
                                        <p:attrNameLst>
                                          <p:attrName>ppt_x</p:attrName>
                                        </p:attrNameLst>
                                      </p:cBhvr>
                                      <p:tavLst>
                                        <p:tav tm="0">
                                          <p:val>
                                            <p:strVal val="1+#ppt_w/2"/>
                                          </p:val>
                                        </p:tav>
                                        <p:tav tm="100000">
                                          <p:val>
                                            <p:strVal val="#ppt_x"/>
                                          </p:val>
                                        </p:tav>
                                      </p:tavLst>
                                    </p:anim>
                                    <p:anim calcmode="lin" valueType="num">
                                      <p:cBhvr additive="base">
                                        <p:cTn id="60" dur="500" fill="hold"/>
                                        <p:tgtEl>
                                          <p:spTgt spid="52"/>
                                        </p:tgtEl>
                                        <p:attrNameLst>
                                          <p:attrName>ppt_y</p:attrName>
                                        </p:attrNameLst>
                                      </p:cBhvr>
                                      <p:tavLst>
                                        <p:tav tm="0">
                                          <p:val>
                                            <p:strVal val="#ppt_y"/>
                                          </p:val>
                                        </p:tav>
                                        <p:tav tm="100000">
                                          <p:val>
                                            <p:strVal val="#ppt_y"/>
                                          </p:val>
                                        </p:tav>
                                      </p:tavLst>
                                    </p:anim>
                                  </p:childTnLst>
                                </p:cTn>
                              </p:par>
                              <p:par>
                                <p:cTn id="61" presetID="2" presetClass="entr" presetSubtype="8" accel="50000" decel="50000" fill="hold" nodeType="withEffect">
                                  <p:stCondLst>
                                    <p:cond delay="0"/>
                                  </p:stCondLst>
                                  <p:childTnLst>
                                    <p:set>
                                      <p:cBhvr>
                                        <p:cTn id="62" dur="1" fill="hold">
                                          <p:stCondLst>
                                            <p:cond delay="0"/>
                                          </p:stCondLst>
                                        </p:cTn>
                                        <p:tgtEl>
                                          <p:spTgt spid="73"/>
                                        </p:tgtEl>
                                        <p:attrNameLst>
                                          <p:attrName>style.visibility</p:attrName>
                                        </p:attrNameLst>
                                      </p:cBhvr>
                                      <p:to>
                                        <p:strVal val="visible"/>
                                      </p:to>
                                    </p:set>
                                    <p:anim calcmode="lin" valueType="num">
                                      <p:cBhvr additive="base">
                                        <p:cTn id="63" dur="500" fill="hold"/>
                                        <p:tgtEl>
                                          <p:spTgt spid="73"/>
                                        </p:tgtEl>
                                        <p:attrNameLst>
                                          <p:attrName>ppt_x</p:attrName>
                                        </p:attrNameLst>
                                      </p:cBhvr>
                                      <p:tavLst>
                                        <p:tav tm="0">
                                          <p:val>
                                            <p:strVal val="0-#ppt_w/2"/>
                                          </p:val>
                                        </p:tav>
                                        <p:tav tm="100000">
                                          <p:val>
                                            <p:strVal val="#ppt_x"/>
                                          </p:val>
                                        </p:tav>
                                      </p:tavLst>
                                    </p:anim>
                                    <p:anim calcmode="lin" valueType="num">
                                      <p:cBhvr additive="base">
                                        <p:cTn id="64" dur="500" fill="hold"/>
                                        <p:tgtEl>
                                          <p:spTgt spid="7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6"/>
          <p:cNvGrpSpPr/>
          <p:nvPr/>
        </p:nvGrpSpPr>
        <p:grpSpPr>
          <a:xfrm>
            <a:off x="931263" y="1520632"/>
            <a:ext cx="2544174" cy="1990059"/>
            <a:chOff x="993017" y="1073968"/>
            <a:chExt cx="1908379" cy="1492544"/>
          </a:xfrm>
        </p:grpSpPr>
        <p:sp>
          <p:nvSpPr>
            <p:cNvPr id="24" name="Round Same Side Corner Rectangle 23"/>
            <p:cNvSpPr/>
            <p:nvPr/>
          </p:nvSpPr>
          <p:spPr>
            <a:xfrm>
              <a:off x="1206993" y="1073968"/>
              <a:ext cx="1480428" cy="979319"/>
            </a:xfrm>
            <a:prstGeom prst="round2SameRect">
              <a:avLst>
                <a:gd name="adj1" fmla="val 8400"/>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sp>
          <p:nvSpPr>
            <p:cNvPr id="45" name="Flowchart: Data 44"/>
            <p:cNvSpPr/>
            <p:nvPr/>
          </p:nvSpPr>
          <p:spPr>
            <a:xfrm rot="16200000" flipH="1" flipV="1">
              <a:off x="2474369" y="2135586"/>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51" name="Flowchart: Data 50"/>
            <p:cNvSpPr/>
            <p:nvPr/>
          </p:nvSpPr>
          <p:spPr>
            <a:xfrm rot="5400000" flipV="1">
              <a:off x="779965" y="2135585"/>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6" name="Rectangle 35"/>
            <p:cNvSpPr/>
            <p:nvPr/>
          </p:nvSpPr>
          <p:spPr>
            <a:xfrm>
              <a:off x="993018" y="2053288"/>
              <a:ext cx="1907435" cy="513224"/>
            </a:xfrm>
            <a:prstGeom prst="rect">
              <a:avLst/>
            </a:prstGeom>
            <a:solidFill>
              <a:schemeClr val="tx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sp>
        <p:nvSpPr>
          <p:cNvPr id="26" name="TextBox 25"/>
          <p:cNvSpPr txBox="1"/>
          <p:nvPr/>
        </p:nvSpPr>
        <p:spPr>
          <a:xfrm>
            <a:off x="873646" y="4060219"/>
            <a:ext cx="2659406" cy="1308038"/>
          </a:xfrm>
          <a:prstGeom prst="rect">
            <a:avLst/>
          </a:prstGeom>
          <a:noFill/>
        </p:spPr>
        <p:txBody>
          <a:bodyPr wrap="square" lIns="121908" tIns="60954" rIns="121908" bIns="60954" rtlCol="0">
            <a:spAutoFit/>
          </a:bodyPr>
          <a:lstStyle/>
          <a:p>
            <a:pPr algn="ctr"/>
            <a:r>
              <a:rPr lang="zh-CN" altLang="en-US" sz="1900" dirty="0">
                <a:solidFill>
                  <a:schemeClr val="tx1">
                    <a:lumMod val="65000"/>
                    <a:lumOff val="35000"/>
                  </a:schemeClr>
                </a:solidFill>
                <a:latin typeface="+mn-ea"/>
              </a:rPr>
              <a:t>添加标题</a:t>
            </a:r>
            <a:endParaRPr lang="en-US" altLang="zh-CN" sz="1900" dirty="0">
              <a:solidFill>
                <a:schemeClr val="tx1">
                  <a:lumMod val="65000"/>
                  <a:lumOff val="35000"/>
                </a:schemeClr>
              </a:solidFill>
              <a:latin typeface="+mn-ea"/>
            </a:endParaRPr>
          </a:p>
          <a:p>
            <a:pPr algn="ctr"/>
            <a:endParaRPr lang="en-US" sz="1900" dirty="0">
              <a:solidFill>
                <a:schemeClr val="tx1">
                  <a:lumMod val="65000"/>
                  <a:lumOff val="35000"/>
                </a:schemeClr>
              </a:solidFill>
              <a:latin typeface="+mn-ea"/>
            </a:endParaRPr>
          </a:p>
          <a:p>
            <a:pPr algn="ctr"/>
            <a:r>
              <a:rPr lang="zh-CN" altLang="en-US" sz="1300" dirty="0">
                <a:solidFill>
                  <a:schemeClr val="tx1">
                    <a:lumMod val="65000"/>
                    <a:lumOff val="35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grpSp>
        <p:nvGrpSpPr>
          <p:cNvPr id="6" name="Group 27"/>
          <p:cNvGrpSpPr/>
          <p:nvPr/>
        </p:nvGrpSpPr>
        <p:grpSpPr>
          <a:xfrm>
            <a:off x="3507158" y="4132149"/>
            <a:ext cx="2544174" cy="1990059"/>
            <a:chOff x="993017" y="1073968"/>
            <a:chExt cx="1908379" cy="1492544"/>
          </a:xfrm>
        </p:grpSpPr>
        <p:sp>
          <p:nvSpPr>
            <p:cNvPr id="30" name="Round Same Side Corner Rectangle 29"/>
            <p:cNvSpPr/>
            <p:nvPr/>
          </p:nvSpPr>
          <p:spPr>
            <a:xfrm>
              <a:off x="1206993" y="1073968"/>
              <a:ext cx="1480428" cy="979319"/>
            </a:xfrm>
            <a:prstGeom prst="round2SameRect">
              <a:avLst>
                <a:gd name="adj1" fmla="val 84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solidFill>
                  <a:schemeClr val="bg1"/>
                </a:solidFill>
                <a:latin typeface="+mn-ea"/>
              </a:endParaRPr>
            </a:p>
          </p:txBody>
        </p:sp>
        <p:sp>
          <p:nvSpPr>
            <p:cNvPr id="31" name="Flowchart: Data 30"/>
            <p:cNvSpPr/>
            <p:nvPr/>
          </p:nvSpPr>
          <p:spPr>
            <a:xfrm rot="16200000" flipH="1" flipV="1">
              <a:off x="2474369" y="2135586"/>
              <a:ext cx="640080" cy="213975"/>
            </a:xfrm>
            <a:prstGeom prst="flowChartInputOutpu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2" name="Flowchart: Data 31"/>
            <p:cNvSpPr/>
            <p:nvPr/>
          </p:nvSpPr>
          <p:spPr>
            <a:xfrm rot="5400000" flipV="1">
              <a:off x="779965" y="2135585"/>
              <a:ext cx="640080" cy="213975"/>
            </a:xfrm>
            <a:prstGeom prst="flowChartInputOutpu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3" name="Rectangle 32"/>
            <p:cNvSpPr/>
            <p:nvPr/>
          </p:nvSpPr>
          <p:spPr>
            <a:xfrm>
              <a:off x="993018" y="2053288"/>
              <a:ext cx="1907435" cy="513224"/>
            </a:xfrm>
            <a:prstGeom prst="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grpSp>
        <p:nvGrpSpPr>
          <p:cNvPr id="20" name="Group 26"/>
          <p:cNvGrpSpPr/>
          <p:nvPr/>
        </p:nvGrpSpPr>
        <p:grpSpPr>
          <a:xfrm>
            <a:off x="6140670" y="1520632"/>
            <a:ext cx="2544174" cy="1990059"/>
            <a:chOff x="993017" y="1073968"/>
            <a:chExt cx="1908379" cy="1492544"/>
          </a:xfrm>
        </p:grpSpPr>
        <p:sp>
          <p:nvSpPr>
            <p:cNvPr id="22" name="Round Same Side Corner Rectangle 21"/>
            <p:cNvSpPr/>
            <p:nvPr/>
          </p:nvSpPr>
          <p:spPr>
            <a:xfrm>
              <a:off x="1206993" y="1073968"/>
              <a:ext cx="1480428" cy="979319"/>
            </a:xfrm>
            <a:prstGeom prst="round2SameRect">
              <a:avLst>
                <a:gd name="adj1" fmla="val 84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sp>
          <p:nvSpPr>
            <p:cNvPr id="23" name="Flowchart: Data 22"/>
            <p:cNvSpPr/>
            <p:nvPr/>
          </p:nvSpPr>
          <p:spPr>
            <a:xfrm rot="16200000" flipH="1" flipV="1">
              <a:off x="2474369" y="2135586"/>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27" name="Flowchart: Data 26"/>
            <p:cNvSpPr/>
            <p:nvPr/>
          </p:nvSpPr>
          <p:spPr>
            <a:xfrm rot="5400000" flipV="1">
              <a:off x="779965" y="2135585"/>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28" name="Rectangle 27"/>
            <p:cNvSpPr/>
            <p:nvPr/>
          </p:nvSpPr>
          <p:spPr>
            <a:xfrm>
              <a:off x="993018" y="2053288"/>
              <a:ext cx="1907435" cy="513224"/>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grpSp>
        <p:nvGrpSpPr>
          <p:cNvPr id="37" name="Group 27"/>
          <p:cNvGrpSpPr/>
          <p:nvPr/>
        </p:nvGrpSpPr>
        <p:grpSpPr>
          <a:xfrm>
            <a:off x="8774182" y="4132149"/>
            <a:ext cx="2544174" cy="1990059"/>
            <a:chOff x="993017" y="1073968"/>
            <a:chExt cx="1908379" cy="1492544"/>
          </a:xfrm>
        </p:grpSpPr>
        <p:sp>
          <p:nvSpPr>
            <p:cNvPr id="39" name="Round Same Side Corner Rectangle 38"/>
            <p:cNvSpPr/>
            <p:nvPr/>
          </p:nvSpPr>
          <p:spPr>
            <a:xfrm>
              <a:off x="1206993" y="1073968"/>
              <a:ext cx="1480428" cy="979319"/>
            </a:xfrm>
            <a:prstGeom prst="round2SameRect">
              <a:avLst>
                <a:gd name="adj1" fmla="val 84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solidFill>
                  <a:schemeClr val="bg1"/>
                </a:solidFill>
                <a:latin typeface="+mn-ea"/>
              </a:endParaRPr>
            </a:p>
          </p:txBody>
        </p:sp>
        <p:sp>
          <p:nvSpPr>
            <p:cNvPr id="40" name="Flowchart: Data 39"/>
            <p:cNvSpPr/>
            <p:nvPr/>
          </p:nvSpPr>
          <p:spPr>
            <a:xfrm rot="16200000" flipH="1" flipV="1">
              <a:off x="2474369" y="2135586"/>
              <a:ext cx="640080" cy="213975"/>
            </a:xfrm>
            <a:prstGeom prst="flowChartInputOut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1" name="Flowchart: Data 40"/>
            <p:cNvSpPr/>
            <p:nvPr/>
          </p:nvSpPr>
          <p:spPr>
            <a:xfrm rot="5400000" flipV="1">
              <a:off x="779965" y="2135585"/>
              <a:ext cx="640080" cy="213975"/>
            </a:xfrm>
            <a:prstGeom prst="flowChartInputOut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2" name="Rectangle 41"/>
            <p:cNvSpPr/>
            <p:nvPr/>
          </p:nvSpPr>
          <p:spPr>
            <a:xfrm>
              <a:off x="993018" y="2053288"/>
              <a:ext cx="1907435" cy="513224"/>
            </a:xfrm>
            <a:prstGeom prst="rect">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sp>
        <p:nvSpPr>
          <p:cNvPr id="43" name="TextBox 42"/>
          <p:cNvSpPr txBox="1"/>
          <p:nvPr/>
        </p:nvSpPr>
        <p:spPr>
          <a:xfrm>
            <a:off x="3484823" y="1448702"/>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44" name="TextBox 43"/>
          <p:cNvSpPr txBox="1"/>
          <p:nvPr/>
        </p:nvSpPr>
        <p:spPr>
          <a:xfrm>
            <a:off x="6047772" y="4060219"/>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46" name="TextBox 45"/>
          <p:cNvSpPr txBox="1"/>
          <p:nvPr/>
        </p:nvSpPr>
        <p:spPr>
          <a:xfrm>
            <a:off x="8657692" y="1448702"/>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34" name="Freeform 143"/>
          <p:cNvSpPr>
            <a:spLocks noEditPoints="1"/>
          </p:cNvSpPr>
          <p:nvPr/>
        </p:nvSpPr>
        <p:spPr bwMode="auto">
          <a:xfrm>
            <a:off x="1895029" y="1888907"/>
            <a:ext cx="615385" cy="566876"/>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5" name="Freeform 92"/>
          <p:cNvSpPr>
            <a:spLocks noEditPoints="1"/>
          </p:cNvSpPr>
          <p:nvPr/>
        </p:nvSpPr>
        <p:spPr bwMode="auto">
          <a:xfrm>
            <a:off x="7131274" y="1931535"/>
            <a:ext cx="580299" cy="591172"/>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8" name="组合 37"/>
          <p:cNvGrpSpPr/>
          <p:nvPr/>
        </p:nvGrpSpPr>
        <p:grpSpPr>
          <a:xfrm>
            <a:off x="4506010" y="4529932"/>
            <a:ext cx="545212" cy="510191"/>
            <a:chOff x="6661150" y="233363"/>
            <a:chExt cx="320675" cy="300038"/>
          </a:xfrm>
          <a:solidFill>
            <a:schemeClr val="bg1"/>
          </a:solidFill>
        </p:grpSpPr>
        <p:sp>
          <p:nvSpPr>
            <p:cNvPr id="47"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48"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49"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0"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52" name="Freeform 140"/>
          <p:cNvSpPr>
            <a:spLocks noEditPoints="1"/>
          </p:cNvSpPr>
          <p:nvPr/>
        </p:nvSpPr>
        <p:spPr bwMode="auto">
          <a:xfrm>
            <a:off x="9743099" y="4563430"/>
            <a:ext cx="605083" cy="605161"/>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childTnLst>
                                </p:cTn>
                              </p:par>
                            </p:childTnLst>
                          </p:cTn>
                        </p:par>
                        <p:par>
                          <p:cTn id="13" fill="hold">
                            <p:stCondLst>
                              <p:cond delay="1500"/>
                            </p:stCondLst>
                            <p:childTnLst>
                              <p:par>
                                <p:cTn id="14" presetID="2" presetClass="entr" presetSubtype="4" accel="50000" decel="5000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1000"/>
                                        <p:tgtEl>
                                          <p:spTgt spid="43"/>
                                        </p:tgtEl>
                                      </p:cBhvr>
                                    </p:animEffect>
                                  </p:childTnLst>
                                </p:cTn>
                              </p:par>
                            </p:childTnLst>
                          </p:cTn>
                        </p:par>
                        <p:par>
                          <p:cTn id="22" fill="hold">
                            <p:stCondLst>
                              <p:cond delay="3000"/>
                            </p:stCondLst>
                            <p:childTnLst>
                              <p:par>
                                <p:cTn id="23" presetID="2" presetClass="entr" presetSubtype="4" accel="50000" decel="50000" fill="hold"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childTnLst>
                          </p:cTn>
                        </p:par>
                        <p:par>
                          <p:cTn id="27" fill="hold">
                            <p:stCondLst>
                              <p:cond delay="3500"/>
                            </p:stCondLst>
                            <p:childTnLst>
                              <p:par>
                                <p:cTn id="28" presetID="10" presetClass="entr" presetSubtype="0"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fade">
                                      <p:cBhvr>
                                        <p:cTn id="30" dur="1000"/>
                                        <p:tgtEl>
                                          <p:spTgt spid="44"/>
                                        </p:tgtEl>
                                      </p:cBhvr>
                                    </p:animEffect>
                                  </p:childTnLst>
                                </p:cTn>
                              </p:par>
                            </p:childTnLst>
                          </p:cTn>
                        </p:par>
                        <p:par>
                          <p:cTn id="31" fill="hold">
                            <p:stCondLst>
                              <p:cond delay="4500"/>
                            </p:stCondLst>
                            <p:childTnLst>
                              <p:par>
                                <p:cTn id="32" presetID="2" presetClass="entr" presetSubtype="4" accel="50000" decel="50000" fill="hold" nodeType="after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ppt_x"/>
                                          </p:val>
                                        </p:tav>
                                        <p:tav tm="100000">
                                          <p:val>
                                            <p:strVal val="#ppt_x"/>
                                          </p:val>
                                        </p:tav>
                                      </p:tavLst>
                                    </p:anim>
                                    <p:anim calcmode="lin" valueType="num">
                                      <p:cBhvr additive="base">
                                        <p:cTn id="35" dur="500" fill="hold"/>
                                        <p:tgtEl>
                                          <p:spTgt spid="37"/>
                                        </p:tgtEl>
                                        <p:attrNameLst>
                                          <p:attrName>ppt_y</p:attrName>
                                        </p:attrNameLst>
                                      </p:cBhvr>
                                      <p:tavLst>
                                        <p:tav tm="0">
                                          <p:val>
                                            <p:strVal val="1+#ppt_h/2"/>
                                          </p:val>
                                        </p:tav>
                                        <p:tav tm="100000">
                                          <p:val>
                                            <p:strVal val="#ppt_y"/>
                                          </p:val>
                                        </p:tav>
                                      </p:tavLst>
                                    </p:anim>
                                  </p:childTnLst>
                                </p:cTn>
                              </p:par>
                            </p:childTnLst>
                          </p:cTn>
                        </p:par>
                        <p:par>
                          <p:cTn id="36" fill="hold">
                            <p:stCondLst>
                              <p:cond delay="5000"/>
                            </p:stCondLst>
                            <p:childTnLst>
                              <p:par>
                                <p:cTn id="37" presetID="10" presetClass="entr" presetSubtype="0" fill="hold" grpId="0"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43" grpId="0"/>
      <p:bldP spid="44" grpId="0"/>
      <p:bldP spid="4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04</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75"/>
          <p:cNvGrpSpPr/>
          <p:nvPr/>
        </p:nvGrpSpPr>
        <p:grpSpPr>
          <a:xfrm>
            <a:off x="929230" y="3888929"/>
            <a:ext cx="2596630" cy="942961"/>
            <a:chOff x="5603652" y="1638228"/>
            <a:chExt cx="1947726" cy="707221"/>
          </a:xfrm>
        </p:grpSpPr>
        <p:sp>
          <p:nvSpPr>
            <p:cNvPr id="64" name="Text Placeholder 3"/>
            <p:cNvSpPr txBox="1"/>
            <p:nvPr/>
          </p:nvSpPr>
          <p:spPr>
            <a:xfrm>
              <a:off x="6878029" y="163822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accent2"/>
                  </a:solidFill>
                  <a:latin typeface="+mn-ea"/>
                </a:rPr>
                <a:t>添加副标题</a:t>
              </a:r>
              <a:endParaRPr lang="en-US" dirty="0">
                <a:solidFill>
                  <a:schemeClr val="accent2"/>
                </a:solidFill>
                <a:latin typeface="+mn-ea"/>
              </a:endParaRPr>
            </a:p>
          </p:txBody>
        </p:sp>
        <p:sp>
          <p:nvSpPr>
            <p:cNvPr id="65"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5" name="Group 72"/>
          <p:cNvGrpSpPr/>
          <p:nvPr/>
        </p:nvGrpSpPr>
        <p:grpSpPr>
          <a:xfrm>
            <a:off x="2025636" y="1688551"/>
            <a:ext cx="2596630" cy="915868"/>
            <a:chOff x="5603652" y="1658548"/>
            <a:chExt cx="1947726" cy="686901"/>
          </a:xfrm>
        </p:grpSpPr>
        <p:sp>
          <p:nvSpPr>
            <p:cNvPr id="67" name="Text Placeholder 3"/>
            <p:cNvSpPr txBox="1"/>
            <p:nvPr/>
          </p:nvSpPr>
          <p:spPr>
            <a:xfrm>
              <a:off x="6878029"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tx2">
                      <a:lumMod val="75000"/>
                    </a:schemeClr>
                  </a:solidFill>
                  <a:latin typeface="+mn-ea"/>
                </a:rPr>
                <a:t>添加副标题</a:t>
              </a:r>
              <a:endParaRPr lang="en-US" dirty="0">
                <a:solidFill>
                  <a:schemeClr val="tx2">
                    <a:lumMod val="75000"/>
                  </a:schemeClr>
                </a:solidFill>
                <a:latin typeface="+mn-ea"/>
              </a:endParaRPr>
            </a:p>
          </p:txBody>
        </p:sp>
        <p:sp>
          <p:nvSpPr>
            <p:cNvPr id="68"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6" name="Group 66"/>
          <p:cNvGrpSpPr/>
          <p:nvPr/>
        </p:nvGrpSpPr>
        <p:grpSpPr>
          <a:xfrm>
            <a:off x="7555188" y="1641578"/>
            <a:ext cx="2596630" cy="911661"/>
            <a:chOff x="5603652" y="1661703"/>
            <a:chExt cx="1947726" cy="683746"/>
          </a:xfrm>
        </p:grpSpPr>
        <p:sp>
          <p:nvSpPr>
            <p:cNvPr id="81" name="Text Placeholder 3"/>
            <p:cNvSpPr txBox="1"/>
            <p:nvPr/>
          </p:nvSpPr>
          <p:spPr>
            <a:xfrm>
              <a:off x="5603652" y="1661703"/>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82"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7" name="Group 69"/>
          <p:cNvGrpSpPr/>
          <p:nvPr/>
        </p:nvGrpSpPr>
        <p:grpSpPr>
          <a:xfrm>
            <a:off x="8553579" y="3918636"/>
            <a:ext cx="2596630" cy="913253"/>
            <a:chOff x="5603652" y="1660509"/>
            <a:chExt cx="1947726" cy="684940"/>
          </a:xfrm>
        </p:grpSpPr>
        <p:sp>
          <p:nvSpPr>
            <p:cNvPr id="88" name="Text Placeholder 3"/>
            <p:cNvSpPr txBox="1"/>
            <p:nvPr/>
          </p:nvSpPr>
          <p:spPr>
            <a:xfrm>
              <a:off x="5603652"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89"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25" name="Freeform 24"/>
          <p:cNvSpPr/>
          <p:nvPr/>
        </p:nvSpPr>
        <p:spPr>
          <a:xfrm>
            <a:off x="4955537" y="402731"/>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tx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6" name="Freeform 25"/>
          <p:cNvSpPr/>
          <p:nvPr/>
        </p:nvSpPr>
        <p:spPr>
          <a:xfrm>
            <a:off x="3815071" y="2683959"/>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7" name="Freeform 26"/>
          <p:cNvSpPr/>
          <p:nvPr/>
        </p:nvSpPr>
        <p:spPr>
          <a:xfrm>
            <a:off x="4955536" y="2683959"/>
            <a:ext cx="2280932" cy="2281229"/>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1710921" y="0"/>
                </a:moveTo>
                <a:lnTo>
                  <a:pt x="855460" y="1710921"/>
                </a:lnTo>
                <a:lnTo>
                  <a:pt x="0" y="0"/>
                </a:lnTo>
                <a:lnTo>
                  <a:pt x="1710921" y="0"/>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731447" rIns="687079" bIns="1257329"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8" name="Freeform 27"/>
          <p:cNvSpPr/>
          <p:nvPr/>
        </p:nvSpPr>
        <p:spPr>
          <a:xfrm>
            <a:off x="6096004" y="2683959"/>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5900" dirty="0">
              <a:latin typeface="+mn-ea"/>
            </a:endParaRPr>
          </a:p>
        </p:txBody>
      </p:sp>
      <p:sp>
        <p:nvSpPr>
          <p:cNvPr id="29" name="TextBox 28"/>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30" name="Straight Connector 29"/>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accel="50000" decel="50000"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500" fill="hold"/>
                                        <p:tgtEl>
                                          <p:spTgt spid="27"/>
                                        </p:tgtEl>
                                        <p:attrNameLst>
                                          <p:attrName>ppt_x</p:attrName>
                                        </p:attrNameLst>
                                      </p:cBhvr>
                                      <p:tavLst>
                                        <p:tav tm="0">
                                          <p:val>
                                            <p:strVal val="#ppt_x"/>
                                          </p:val>
                                        </p:tav>
                                        <p:tav tm="100000">
                                          <p:val>
                                            <p:strVal val="#ppt_x"/>
                                          </p:val>
                                        </p:tav>
                                      </p:tavLst>
                                    </p:anim>
                                    <p:anim calcmode="lin" valueType="num">
                                      <p:cBhvr additive="base">
                                        <p:cTn id="13" dur="500" fill="hold"/>
                                        <p:tgtEl>
                                          <p:spTgt spid="27"/>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ppt_x"/>
                                          </p:val>
                                        </p:tav>
                                        <p:tav tm="100000">
                                          <p:val>
                                            <p:strVal val="#ppt_x"/>
                                          </p:val>
                                        </p:tav>
                                      </p:tavLst>
                                    </p:anim>
                                    <p:anim calcmode="lin" valueType="num">
                                      <p:cBhvr additive="base">
                                        <p:cTn id="23" dur="500" fill="hold"/>
                                        <p:tgtEl>
                                          <p:spTgt spid="28"/>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2" presetClass="entr" presetSubtype="2"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slide(fromRight)">
                                      <p:cBhvr>
                                        <p:cTn id="27" dur="500"/>
                                        <p:tgtEl>
                                          <p:spTgt spid="5"/>
                                        </p:tgtEl>
                                      </p:cBhvr>
                                    </p:animEffect>
                                  </p:childTnLst>
                                </p:cTn>
                              </p:par>
                            </p:childTnLst>
                          </p:cTn>
                        </p:par>
                        <p:par>
                          <p:cTn id="28" fill="hold">
                            <p:stCondLst>
                              <p:cond delay="2500"/>
                            </p:stCondLst>
                            <p:childTnLst>
                              <p:par>
                                <p:cTn id="29" presetID="12" presetClass="entr" presetSubtype="2"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slide(fromRight)">
                                      <p:cBhvr>
                                        <p:cTn id="31" dur="500"/>
                                        <p:tgtEl>
                                          <p:spTgt spid="3"/>
                                        </p:tgtEl>
                                      </p:cBhvr>
                                    </p:animEffect>
                                  </p:childTnLst>
                                </p:cTn>
                              </p:par>
                            </p:childTnLst>
                          </p:cTn>
                        </p:par>
                        <p:par>
                          <p:cTn id="32" fill="hold">
                            <p:stCondLst>
                              <p:cond delay="3000"/>
                            </p:stCondLst>
                            <p:childTnLst>
                              <p:par>
                                <p:cTn id="33" presetID="12" presetClass="entr" presetSubtype="8"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slide(fromLeft)">
                                      <p:cBhvr>
                                        <p:cTn id="35" dur="500"/>
                                        <p:tgtEl>
                                          <p:spTgt spid="6"/>
                                        </p:tgtEl>
                                      </p:cBhvr>
                                    </p:animEffect>
                                  </p:childTnLst>
                                </p:cTn>
                              </p:par>
                            </p:childTnLst>
                          </p:cTn>
                        </p:par>
                        <p:par>
                          <p:cTn id="36" fill="hold">
                            <p:stCondLst>
                              <p:cond delay="3500"/>
                            </p:stCondLst>
                            <p:childTnLst>
                              <p:par>
                                <p:cTn id="37" presetID="12" presetClass="entr" presetSubtype="8"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slide(fromLeft)">
                                      <p:cBhvr>
                                        <p:cTn id="39" dur="500"/>
                                        <p:tgtEl>
                                          <p:spTgt spid="7"/>
                                        </p:tgtEl>
                                      </p:cBhvr>
                                    </p:animEffect>
                                  </p:childTnLst>
                                </p:cTn>
                              </p:par>
                            </p:childTnLst>
                          </p:cTn>
                        </p:par>
                        <p:par>
                          <p:cTn id="40" fill="hold">
                            <p:stCondLst>
                              <p:cond delay="4000"/>
                            </p:stCondLst>
                            <p:childTnLst>
                              <p:par>
                                <p:cTn id="41" presetID="18" presetClass="entr" presetSubtype="3"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strips(upRight)">
                                      <p:cBhvr>
                                        <p:cTn id="43" dur="500"/>
                                        <p:tgtEl>
                                          <p:spTgt spid="30"/>
                                        </p:tgtEl>
                                      </p:cBhvr>
                                    </p:animEffect>
                                  </p:childTnLst>
                                </p:cTn>
                              </p:par>
                            </p:childTnLst>
                          </p:cTn>
                        </p:par>
                        <p:par>
                          <p:cTn id="44" fill="hold">
                            <p:stCondLst>
                              <p:cond delay="4500"/>
                            </p:stCondLst>
                            <p:childTnLst>
                              <p:par>
                                <p:cTn id="45" presetID="10"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flipH="1">
            <a:off x="2605852" y="2806463"/>
            <a:ext cx="7019521" cy="808533"/>
            <a:chOff x="1496703" y="3093452"/>
            <a:chExt cx="5897723" cy="679232"/>
          </a:xfrm>
          <a:noFill/>
        </p:grpSpPr>
        <p:sp>
          <p:nvSpPr>
            <p:cNvPr id="5" name="圆角矩形 2"/>
            <p:cNvSpPr/>
            <p:nvPr/>
          </p:nvSpPr>
          <p:spPr>
            <a:xfrm>
              <a:off x="1496703" y="3093452"/>
              <a:ext cx="5433857" cy="679232"/>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6" name="圆角矩形 2"/>
            <p:cNvSpPr/>
            <p:nvPr/>
          </p:nvSpPr>
          <p:spPr>
            <a:xfrm>
              <a:off x="2755767" y="3317928"/>
              <a:ext cx="4174793"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7" name="圆角矩形 2"/>
            <p:cNvSpPr/>
            <p:nvPr/>
          </p:nvSpPr>
          <p:spPr>
            <a:xfrm>
              <a:off x="4081098" y="3317928"/>
              <a:ext cx="3313328"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8" name="圆角矩形 2"/>
            <p:cNvSpPr/>
            <p:nvPr/>
          </p:nvSpPr>
          <p:spPr>
            <a:xfrm>
              <a:off x="5472696" y="3317928"/>
              <a:ext cx="1590397"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grpSp>
      <p:grpSp>
        <p:nvGrpSpPr>
          <p:cNvPr id="10" name="组合 9"/>
          <p:cNvGrpSpPr/>
          <p:nvPr/>
        </p:nvGrpSpPr>
        <p:grpSpPr>
          <a:xfrm flipH="1">
            <a:off x="2592515" y="3851640"/>
            <a:ext cx="7019521" cy="808533"/>
            <a:chOff x="1507909" y="3971483"/>
            <a:chExt cx="5897723" cy="679232"/>
          </a:xfrm>
          <a:noFill/>
        </p:grpSpPr>
        <p:sp>
          <p:nvSpPr>
            <p:cNvPr id="11" name="圆角矩形 2"/>
            <p:cNvSpPr/>
            <p:nvPr/>
          </p:nvSpPr>
          <p:spPr>
            <a:xfrm flipV="1">
              <a:off x="1507909" y="3971483"/>
              <a:ext cx="5433857" cy="679232"/>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2" name="圆角矩形 2"/>
            <p:cNvSpPr/>
            <p:nvPr/>
          </p:nvSpPr>
          <p:spPr>
            <a:xfrm flipV="1">
              <a:off x="2766973" y="3971484"/>
              <a:ext cx="4174793"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3" name="圆角矩形 2"/>
            <p:cNvSpPr/>
            <p:nvPr/>
          </p:nvSpPr>
          <p:spPr>
            <a:xfrm flipV="1">
              <a:off x="4092304" y="3971484"/>
              <a:ext cx="3313328"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4" name="圆角矩形 2"/>
            <p:cNvSpPr/>
            <p:nvPr/>
          </p:nvSpPr>
          <p:spPr>
            <a:xfrm flipV="1">
              <a:off x="5483902" y="3971484"/>
              <a:ext cx="1590397"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grpSp>
      <p:sp>
        <p:nvSpPr>
          <p:cNvPr id="15" name="椭圆 14"/>
          <p:cNvSpPr/>
          <p:nvPr/>
        </p:nvSpPr>
        <p:spPr>
          <a:xfrm flipH="1">
            <a:off x="1422784" y="2668423"/>
            <a:ext cx="1892904" cy="1893151"/>
          </a:xfrm>
          <a:prstGeom prst="ellipse">
            <a:avLst/>
          </a:prstGeom>
          <a:solidFill>
            <a:schemeClr val="accent2"/>
          </a:solidFill>
          <a:ln w="25400" cap="flat" cmpd="sng" algn="ctr">
            <a:noFill/>
            <a:prstDash val="solid"/>
          </a:ln>
          <a:effectLst/>
        </p:spPr>
        <p:txBody>
          <a:bodyPr lIns="121908" tIns="60954" rIns="121908" bIns="60954" rtlCol="0" anchor="ctr"/>
          <a:lstStyle/>
          <a:p>
            <a:pPr algn="ctr">
              <a:defRPr/>
            </a:pPr>
            <a:r>
              <a:rPr lang="zh-CN" altLang="en-US" sz="4300" kern="0" dirty="0">
                <a:solidFill>
                  <a:schemeClr val="bg1"/>
                </a:solidFill>
                <a:latin typeface="Arial" panose="020B0604020202020204" pitchFamily="34" charset="0"/>
                <a:ea typeface="微软雅黑" panose="020B0503020204020204" pitchFamily="34" charset="-122"/>
                <a:sym typeface="Arial" panose="020B0604020202020204" pitchFamily="34" charset="0"/>
              </a:rPr>
              <a:t>标题</a:t>
            </a:r>
            <a:endParaRPr lang="en-US" sz="430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3" name="组合 32"/>
          <p:cNvGrpSpPr/>
          <p:nvPr/>
        </p:nvGrpSpPr>
        <p:grpSpPr>
          <a:xfrm>
            <a:off x="7416986" y="1956270"/>
            <a:ext cx="1491363" cy="936961"/>
            <a:chOff x="5732535" y="1467201"/>
            <a:chExt cx="1118668" cy="702721"/>
          </a:xfrm>
          <a:solidFill>
            <a:srgbClr val="01B0F1"/>
          </a:solidFill>
        </p:grpSpPr>
        <p:sp>
          <p:nvSpPr>
            <p:cNvPr id="9" name="椭圆 8"/>
            <p:cNvSpPr/>
            <p:nvPr/>
          </p:nvSpPr>
          <p:spPr>
            <a:xfrm flipH="1">
              <a:off x="6163307" y="1912803"/>
              <a:ext cx="257119" cy="257119"/>
            </a:xfrm>
            <a:prstGeom prst="ellipse">
              <a:avLst/>
            </a:prstGeom>
            <a:solidFill>
              <a:schemeClr val="accent2"/>
            </a:solidFill>
            <a:ln w="25400" cap="flat" cmpd="sng" algn="ctr">
              <a:noFill/>
              <a:prstDash val="solid"/>
            </a:ln>
            <a:effectLst/>
          </p:spPr>
          <p:txBody>
            <a:bodyPr rtlCol="0" anchor="ctr"/>
            <a:lstStyle/>
            <a:p>
              <a:pPr algn="ct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20"/>
            <p:cNvSpPr txBox="1"/>
            <p:nvPr/>
          </p:nvSpPr>
          <p:spPr>
            <a:xfrm flipH="1">
              <a:off x="5732535"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2" name="组合 31"/>
          <p:cNvGrpSpPr/>
          <p:nvPr/>
        </p:nvGrpSpPr>
        <p:grpSpPr>
          <a:xfrm>
            <a:off x="5828228" y="1956270"/>
            <a:ext cx="1491363" cy="936961"/>
            <a:chOff x="4540812" y="1467201"/>
            <a:chExt cx="1118668" cy="702721"/>
          </a:xfrm>
          <a:solidFill>
            <a:srgbClr val="01B0F1"/>
          </a:solidFill>
        </p:grpSpPr>
        <p:sp>
          <p:nvSpPr>
            <p:cNvPr id="16" name="椭圆 15"/>
            <p:cNvSpPr/>
            <p:nvPr/>
          </p:nvSpPr>
          <p:spPr>
            <a:xfrm flipH="1">
              <a:off x="4971584" y="1912803"/>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21"/>
            <p:cNvSpPr txBox="1"/>
            <p:nvPr/>
          </p:nvSpPr>
          <p:spPr>
            <a:xfrm flipH="1">
              <a:off x="4540812"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1" name="组合 30"/>
          <p:cNvGrpSpPr/>
          <p:nvPr/>
        </p:nvGrpSpPr>
        <p:grpSpPr>
          <a:xfrm>
            <a:off x="4237919" y="1956270"/>
            <a:ext cx="1491363" cy="936961"/>
            <a:chOff x="3347925" y="1467201"/>
            <a:chExt cx="1118668" cy="702721"/>
          </a:xfrm>
          <a:solidFill>
            <a:srgbClr val="01B0F1"/>
          </a:solidFill>
        </p:grpSpPr>
        <p:sp>
          <p:nvSpPr>
            <p:cNvPr id="17" name="椭圆 16"/>
            <p:cNvSpPr/>
            <p:nvPr/>
          </p:nvSpPr>
          <p:spPr>
            <a:xfrm flipH="1">
              <a:off x="3778697" y="1912803"/>
              <a:ext cx="257119" cy="257119"/>
            </a:xfrm>
            <a:prstGeom prst="ellipse">
              <a:avLst/>
            </a:prstGeom>
            <a:solidFill>
              <a:schemeClr val="accent2"/>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22"/>
            <p:cNvSpPr txBox="1"/>
            <p:nvPr/>
          </p:nvSpPr>
          <p:spPr>
            <a:xfrm flipH="1">
              <a:off x="3347925"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7" name="组合 36"/>
          <p:cNvGrpSpPr/>
          <p:nvPr/>
        </p:nvGrpSpPr>
        <p:grpSpPr>
          <a:xfrm>
            <a:off x="7416986" y="4545169"/>
            <a:ext cx="1491363" cy="859142"/>
            <a:chOff x="5732535" y="3408875"/>
            <a:chExt cx="1118668" cy="644356"/>
          </a:xfrm>
          <a:solidFill>
            <a:srgbClr val="01B0F1"/>
          </a:solidFill>
        </p:grpSpPr>
        <p:sp>
          <p:nvSpPr>
            <p:cNvPr id="18" name="椭圆 17"/>
            <p:cNvSpPr/>
            <p:nvPr/>
          </p:nvSpPr>
          <p:spPr>
            <a:xfrm flipH="1">
              <a:off x="6163307" y="3408875"/>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23"/>
            <p:cNvSpPr txBox="1"/>
            <p:nvPr/>
          </p:nvSpPr>
          <p:spPr>
            <a:xfrm flipH="1">
              <a:off x="5732535"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8" name="组合 37"/>
          <p:cNvGrpSpPr/>
          <p:nvPr/>
        </p:nvGrpSpPr>
        <p:grpSpPr>
          <a:xfrm>
            <a:off x="5828228" y="4545169"/>
            <a:ext cx="1491363" cy="859142"/>
            <a:chOff x="4540812" y="3408875"/>
            <a:chExt cx="1118668" cy="644356"/>
          </a:xfrm>
          <a:solidFill>
            <a:srgbClr val="01B0F1"/>
          </a:solidFill>
        </p:grpSpPr>
        <p:sp>
          <p:nvSpPr>
            <p:cNvPr id="19" name="椭圆 18"/>
            <p:cNvSpPr/>
            <p:nvPr/>
          </p:nvSpPr>
          <p:spPr>
            <a:xfrm flipH="1">
              <a:off x="4971584" y="3408875"/>
              <a:ext cx="257119" cy="257119"/>
            </a:xfrm>
            <a:prstGeom prst="ellipse">
              <a:avLst/>
            </a:prstGeom>
            <a:solidFill>
              <a:schemeClr val="accent2"/>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24"/>
            <p:cNvSpPr txBox="1"/>
            <p:nvPr/>
          </p:nvSpPr>
          <p:spPr>
            <a:xfrm flipH="1">
              <a:off x="4540812"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9" name="组合 38"/>
          <p:cNvGrpSpPr/>
          <p:nvPr/>
        </p:nvGrpSpPr>
        <p:grpSpPr>
          <a:xfrm>
            <a:off x="4237919" y="4545169"/>
            <a:ext cx="1491363" cy="859142"/>
            <a:chOff x="3347925" y="3408875"/>
            <a:chExt cx="1118668" cy="644356"/>
          </a:xfrm>
          <a:solidFill>
            <a:srgbClr val="01B0F1"/>
          </a:solidFill>
        </p:grpSpPr>
        <p:sp>
          <p:nvSpPr>
            <p:cNvPr id="20" name="椭圆 19"/>
            <p:cNvSpPr/>
            <p:nvPr/>
          </p:nvSpPr>
          <p:spPr>
            <a:xfrm flipH="1">
              <a:off x="3778697" y="3408875"/>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25"/>
            <p:cNvSpPr txBox="1"/>
            <p:nvPr/>
          </p:nvSpPr>
          <p:spPr>
            <a:xfrm flipH="1">
              <a:off x="3347925"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5" name="组合 34"/>
          <p:cNvGrpSpPr/>
          <p:nvPr/>
        </p:nvGrpSpPr>
        <p:grpSpPr>
          <a:xfrm>
            <a:off x="8924556" y="1700810"/>
            <a:ext cx="1491363" cy="936961"/>
            <a:chOff x="6863360" y="1275606"/>
            <a:chExt cx="1118668" cy="702721"/>
          </a:xfrm>
          <a:solidFill>
            <a:srgbClr val="01B0F1"/>
          </a:solidFill>
        </p:grpSpPr>
        <p:sp>
          <p:nvSpPr>
            <p:cNvPr id="27" name="椭圆 26"/>
            <p:cNvSpPr/>
            <p:nvPr/>
          </p:nvSpPr>
          <p:spPr>
            <a:xfrm flipH="1">
              <a:off x="7294132" y="1721208"/>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84"/>
            <p:cNvSpPr txBox="1"/>
            <p:nvPr/>
          </p:nvSpPr>
          <p:spPr>
            <a:xfrm flipH="1">
              <a:off x="6863360" y="1275606"/>
              <a:ext cx="1118668" cy="26314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defRPr/>
              </a:pPr>
              <a:r>
                <a:rPr lang="zh-CN" altLang="en-US" sz="2100" b="0" dirty="0">
                  <a:solidFill>
                    <a:schemeClr val="bg1">
                      <a:lumMod val="50000"/>
                    </a:schemeClr>
                  </a:solidFill>
                  <a:latin typeface="Arial" panose="020B0604020202020204" pitchFamily="34" charset="0"/>
                  <a:cs typeface="Times New Roman" panose="02020603050405020304" pitchFamily="18" charset="0"/>
                  <a:sym typeface="Arial" panose="020B0604020202020204" pitchFamily="34" charset="0"/>
                </a:rPr>
                <a:t>添加文本</a:t>
              </a:r>
              <a:endParaRPr lang="zh-CN" altLang="en-US" sz="2100" b="0" dirty="0">
                <a:solidFill>
                  <a:schemeClr val="bg1">
                    <a:lumMod val="50000"/>
                  </a:schemeClr>
                </a:solidFill>
                <a:latin typeface="Arial" panose="020B0604020202020204" pitchFamily="34" charset="0"/>
                <a:cs typeface="Times New Roman" panose="02020603050405020304" pitchFamily="18" charset="0"/>
                <a:sym typeface="Arial" panose="020B0604020202020204" pitchFamily="34" charset="0"/>
              </a:endParaRPr>
            </a:p>
          </p:txBody>
        </p:sp>
      </p:grpSp>
      <p:grpSp>
        <p:nvGrpSpPr>
          <p:cNvPr id="36" name="组合 35"/>
          <p:cNvGrpSpPr/>
          <p:nvPr/>
        </p:nvGrpSpPr>
        <p:grpSpPr>
          <a:xfrm>
            <a:off x="8924556" y="4835463"/>
            <a:ext cx="1491363" cy="859142"/>
            <a:chOff x="6863360" y="3626596"/>
            <a:chExt cx="1118668" cy="644356"/>
          </a:xfrm>
          <a:solidFill>
            <a:srgbClr val="01B0F1"/>
          </a:solidFill>
        </p:grpSpPr>
        <p:sp>
          <p:nvSpPr>
            <p:cNvPr id="28" name="椭圆 27"/>
            <p:cNvSpPr/>
            <p:nvPr/>
          </p:nvSpPr>
          <p:spPr>
            <a:xfrm flipH="1">
              <a:off x="7294132" y="3626596"/>
              <a:ext cx="257119" cy="257119"/>
            </a:xfrm>
            <a:prstGeom prst="ellipse">
              <a:avLst/>
            </a:prstGeom>
            <a:solidFill>
              <a:schemeClr val="accent2"/>
            </a:solidFill>
            <a:ln w="25400" cap="flat" cmpd="sng" algn="ctr">
              <a:noFill/>
              <a:prstDash val="solid"/>
            </a:ln>
            <a:effectLst/>
          </p:spPr>
          <p:txBody>
            <a:bodyPr rtlCol="0" anchor="ctr"/>
            <a:lstStyle/>
            <a:p>
              <a:pPr algn="ct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87"/>
            <p:cNvSpPr txBox="1"/>
            <p:nvPr/>
          </p:nvSpPr>
          <p:spPr>
            <a:xfrm flipH="1">
              <a:off x="6863360" y="4053970"/>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par>
                                <p:cTn id="14" presetID="22" presetClass="entr" presetSubtype="8"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000"/>
                            </p:stCondLst>
                            <p:childTnLst>
                              <p:par>
                                <p:cTn id="18" presetID="47" presetClass="entr" presetSubtype="0"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anim calcmode="lin" valueType="num">
                                      <p:cBhvr>
                                        <p:cTn id="21" dur="500" fill="hold"/>
                                        <p:tgtEl>
                                          <p:spTgt spid="31"/>
                                        </p:tgtEl>
                                        <p:attrNameLst>
                                          <p:attrName>ppt_x</p:attrName>
                                        </p:attrNameLst>
                                      </p:cBhvr>
                                      <p:tavLst>
                                        <p:tav tm="0">
                                          <p:val>
                                            <p:strVal val="#ppt_x"/>
                                          </p:val>
                                        </p:tav>
                                        <p:tav tm="100000">
                                          <p:val>
                                            <p:strVal val="#ppt_x"/>
                                          </p:val>
                                        </p:tav>
                                      </p:tavLst>
                                    </p:anim>
                                    <p:anim calcmode="lin" valueType="num">
                                      <p:cBhvr>
                                        <p:cTn id="22" dur="500" fill="hold"/>
                                        <p:tgtEl>
                                          <p:spTgt spid="31"/>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anim calcmode="lin" valueType="num">
                                      <p:cBhvr>
                                        <p:cTn id="26" dur="500" fill="hold"/>
                                        <p:tgtEl>
                                          <p:spTgt spid="39"/>
                                        </p:tgtEl>
                                        <p:attrNameLst>
                                          <p:attrName>ppt_x</p:attrName>
                                        </p:attrNameLst>
                                      </p:cBhvr>
                                      <p:tavLst>
                                        <p:tav tm="0">
                                          <p:val>
                                            <p:strVal val="#ppt_x"/>
                                          </p:val>
                                        </p:tav>
                                        <p:tav tm="100000">
                                          <p:val>
                                            <p:strVal val="#ppt_x"/>
                                          </p:val>
                                        </p:tav>
                                      </p:tavLst>
                                    </p:anim>
                                    <p:anim calcmode="lin" valueType="num">
                                      <p:cBhvr>
                                        <p:cTn id="27" dur="500" fill="hold"/>
                                        <p:tgtEl>
                                          <p:spTgt spid="39"/>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20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500"/>
                                        <p:tgtEl>
                                          <p:spTgt spid="32"/>
                                        </p:tgtEl>
                                      </p:cBhvr>
                                    </p:animEffect>
                                    <p:anim calcmode="lin" valueType="num">
                                      <p:cBhvr>
                                        <p:cTn id="31" dur="500" fill="hold"/>
                                        <p:tgtEl>
                                          <p:spTgt spid="32"/>
                                        </p:tgtEl>
                                        <p:attrNameLst>
                                          <p:attrName>ppt_x</p:attrName>
                                        </p:attrNameLst>
                                      </p:cBhvr>
                                      <p:tavLst>
                                        <p:tav tm="0">
                                          <p:val>
                                            <p:strVal val="#ppt_x"/>
                                          </p:val>
                                        </p:tav>
                                        <p:tav tm="100000">
                                          <p:val>
                                            <p:strVal val="#ppt_x"/>
                                          </p:val>
                                        </p:tav>
                                      </p:tavLst>
                                    </p:anim>
                                    <p:anim calcmode="lin" valueType="num">
                                      <p:cBhvr>
                                        <p:cTn id="32" dur="500" fill="hold"/>
                                        <p:tgtEl>
                                          <p:spTgt spid="32"/>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20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anim calcmode="lin" valueType="num">
                                      <p:cBhvr>
                                        <p:cTn id="36" dur="500" fill="hold"/>
                                        <p:tgtEl>
                                          <p:spTgt spid="38"/>
                                        </p:tgtEl>
                                        <p:attrNameLst>
                                          <p:attrName>ppt_x</p:attrName>
                                        </p:attrNameLst>
                                      </p:cBhvr>
                                      <p:tavLst>
                                        <p:tav tm="0">
                                          <p:val>
                                            <p:strVal val="#ppt_x"/>
                                          </p:val>
                                        </p:tav>
                                        <p:tav tm="100000">
                                          <p:val>
                                            <p:strVal val="#ppt_x"/>
                                          </p:val>
                                        </p:tav>
                                      </p:tavLst>
                                    </p:anim>
                                    <p:anim calcmode="lin" valueType="num">
                                      <p:cBhvr>
                                        <p:cTn id="37" dur="500" fill="hold"/>
                                        <p:tgtEl>
                                          <p:spTgt spid="38"/>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40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500"/>
                                        <p:tgtEl>
                                          <p:spTgt spid="33"/>
                                        </p:tgtEl>
                                      </p:cBhvr>
                                    </p:animEffect>
                                    <p:anim calcmode="lin" valueType="num">
                                      <p:cBhvr>
                                        <p:cTn id="41" dur="500" fill="hold"/>
                                        <p:tgtEl>
                                          <p:spTgt spid="33"/>
                                        </p:tgtEl>
                                        <p:attrNameLst>
                                          <p:attrName>ppt_x</p:attrName>
                                        </p:attrNameLst>
                                      </p:cBhvr>
                                      <p:tavLst>
                                        <p:tav tm="0">
                                          <p:val>
                                            <p:strVal val="#ppt_x"/>
                                          </p:val>
                                        </p:tav>
                                        <p:tav tm="100000">
                                          <p:val>
                                            <p:strVal val="#ppt_x"/>
                                          </p:val>
                                        </p:tav>
                                      </p:tavLst>
                                    </p:anim>
                                    <p:anim calcmode="lin" valueType="num">
                                      <p:cBhvr>
                                        <p:cTn id="42" dur="500" fill="hold"/>
                                        <p:tgtEl>
                                          <p:spTgt spid="33"/>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40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anim calcmode="lin" valueType="num">
                                      <p:cBhvr>
                                        <p:cTn id="46" dur="500" fill="hold"/>
                                        <p:tgtEl>
                                          <p:spTgt spid="37"/>
                                        </p:tgtEl>
                                        <p:attrNameLst>
                                          <p:attrName>ppt_x</p:attrName>
                                        </p:attrNameLst>
                                      </p:cBhvr>
                                      <p:tavLst>
                                        <p:tav tm="0">
                                          <p:val>
                                            <p:strVal val="#ppt_x"/>
                                          </p:val>
                                        </p:tav>
                                        <p:tav tm="100000">
                                          <p:val>
                                            <p:strVal val="#ppt_x"/>
                                          </p:val>
                                        </p:tav>
                                      </p:tavLst>
                                    </p:anim>
                                    <p:anim calcmode="lin" valueType="num">
                                      <p:cBhvr>
                                        <p:cTn id="47" dur="500" fill="hold"/>
                                        <p:tgtEl>
                                          <p:spTgt spid="37"/>
                                        </p:tgtEl>
                                        <p:attrNameLst>
                                          <p:attrName>ppt_y</p:attrName>
                                        </p:attrNameLst>
                                      </p:cBhvr>
                                      <p:tavLst>
                                        <p:tav tm="0">
                                          <p:val>
                                            <p:strVal val="#ppt_y+.1"/>
                                          </p:val>
                                        </p:tav>
                                        <p:tav tm="100000">
                                          <p:val>
                                            <p:strVal val="#ppt_y"/>
                                          </p:val>
                                        </p:tav>
                                      </p:tavLst>
                                    </p:anim>
                                  </p:childTnLst>
                                </p:cTn>
                              </p:par>
                              <p:par>
                                <p:cTn id="48" presetID="47" presetClass="entr" presetSubtype="0" fill="hold" nodeType="withEffect">
                                  <p:stCondLst>
                                    <p:cond delay="70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500"/>
                                        <p:tgtEl>
                                          <p:spTgt spid="35"/>
                                        </p:tgtEl>
                                      </p:cBhvr>
                                    </p:animEffect>
                                    <p:anim calcmode="lin" valueType="num">
                                      <p:cBhvr>
                                        <p:cTn id="51" dur="500" fill="hold"/>
                                        <p:tgtEl>
                                          <p:spTgt spid="35"/>
                                        </p:tgtEl>
                                        <p:attrNameLst>
                                          <p:attrName>ppt_x</p:attrName>
                                        </p:attrNameLst>
                                      </p:cBhvr>
                                      <p:tavLst>
                                        <p:tav tm="0">
                                          <p:val>
                                            <p:strVal val="#ppt_x"/>
                                          </p:val>
                                        </p:tav>
                                        <p:tav tm="100000">
                                          <p:val>
                                            <p:strVal val="#ppt_x"/>
                                          </p:val>
                                        </p:tav>
                                      </p:tavLst>
                                    </p:anim>
                                    <p:anim calcmode="lin" valueType="num">
                                      <p:cBhvr>
                                        <p:cTn id="52" dur="500" fill="hold"/>
                                        <p:tgtEl>
                                          <p:spTgt spid="35"/>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700"/>
                                  </p:stCondLs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anim calcmode="lin" valueType="num">
                                      <p:cBhvr>
                                        <p:cTn id="56" dur="500" fill="hold"/>
                                        <p:tgtEl>
                                          <p:spTgt spid="36"/>
                                        </p:tgtEl>
                                        <p:attrNameLst>
                                          <p:attrName>ppt_x</p:attrName>
                                        </p:attrNameLst>
                                      </p:cBhvr>
                                      <p:tavLst>
                                        <p:tav tm="0">
                                          <p:val>
                                            <p:strVal val="#ppt_x"/>
                                          </p:val>
                                        </p:tav>
                                        <p:tav tm="100000">
                                          <p:val>
                                            <p:strVal val="#ppt_x"/>
                                          </p:val>
                                        </p:tav>
                                      </p:tavLst>
                                    </p:anim>
                                    <p:anim calcmode="lin" valueType="num">
                                      <p:cBhvr>
                                        <p:cTn id="57" dur="5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974638" y="5122731"/>
            <a:ext cx="2049401" cy="10189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6" name="矩形 35"/>
          <p:cNvSpPr/>
          <p:nvPr/>
        </p:nvSpPr>
        <p:spPr>
          <a:xfrm>
            <a:off x="3019297" y="4783070"/>
            <a:ext cx="2049401" cy="13586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lumOff val="25000"/>
                </a:schemeClr>
              </a:solidFill>
            </a:endParaRPr>
          </a:p>
        </p:txBody>
      </p:sp>
      <p:sp>
        <p:nvSpPr>
          <p:cNvPr id="37" name="矩形 36"/>
          <p:cNvSpPr/>
          <p:nvPr/>
        </p:nvSpPr>
        <p:spPr>
          <a:xfrm>
            <a:off x="5070481" y="4330187"/>
            <a:ext cx="2049401" cy="18115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8" name="矩形 37"/>
          <p:cNvSpPr/>
          <p:nvPr/>
        </p:nvSpPr>
        <p:spPr>
          <a:xfrm>
            <a:off x="7119224" y="3952785"/>
            <a:ext cx="2049401" cy="2188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9" name="矩形 55"/>
          <p:cNvSpPr/>
          <p:nvPr/>
        </p:nvSpPr>
        <p:spPr>
          <a:xfrm>
            <a:off x="1027096" y="4390483"/>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0" name="矩形 55"/>
          <p:cNvSpPr/>
          <p:nvPr/>
        </p:nvSpPr>
        <p:spPr>
          <a:xfrm>
            <a:off x="3075291" y="3950198"/>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1" name="矩形 55"/>
          <p:cNvSpPr/>
          <p:nvPr/>
        </p:nvSpPr>
        <p:spPr>
          <a:xfrm>
            <a:off x="5123486" y="3480794"/>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2" name="矩形 55"/>
          <p:cNvSpPr/>
          <p:nvPr/>
        </p:nvSpPr>
        <p:spPr>
          <a:xfrm>
            <a:off x="7171682" y="3180737"/>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1613346"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2011 </a:t>
            </a:r>
            <a:endParaRPr lang="zh-CN" altLang="en-US" sz="1900" dirty="0">
              <a:solidFill>
                <a:schemeClr val="bg1"/>
              </a:solidFill>
              <a:latin typeface="HelveticaNeueLT Pro 67 MdCn" panose="020B0606030502030204" pitchFamily="34" charset="0"/>
            </a:endParaRPr>
          </a:p>
        </p:txBody>
      </p:sp>
      <p:sp>
        <p:nvSpPr>
          <p:cNvPr id="44" name="矩形 43"/>
          <p:cNvSpPr/>
          <p:nvPr/>
        </p:nvSpPr>
        <p:spPr>
          <a:xfrm>
            <a:off x="3658004"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2012 </a:t>
            </a:r>
            <a:endParaRPr lang="zh-CN" altLang="en-US" sz="1900" dirty="0">
              <a:solidFill>
                <a:schemeClr val="bg1"/>
              </a:solidFill>
              <a:latin typeface="HelveticaNeueLT Pro 67 MdCn" panose="020B0606030502030204" pitchFamily="34" charset="0"/>
            </a:endParaRPr>
          </a:p>
        </p:txBody>
      </p:sp>
      <p:sp>
        <p:nvSpPr>
          <p:cNvPr id="45" name="矩形 44"/>
          <p:cNvSpPr/>
          <p:nvPr/>
        </p:nvSpPr>
        <p:spPr>
          <a:xfrm>
            <a:off x="5709188"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2013 </a:t>
            </a:r>
            <a:endParaRPr lang="zh-CN" altLang="en-US" sz="1900" dirty="0">
              <a:solidFill>
                <a:schemeClr val="bg1"/>
              </a:solidFill>
              <a:latin typeface="HelveticaNeueLT Pro 67 MdCn" panose="020B0606030502030204" pitchFamily="34" charset="0"/>
            </a:endParaRPr>
          </a:p>
        </p:txBody>
      </p:sp>
      <p:sp>
        <p:nvSpPr>
          <p:cNvPr id="46" name="矩形 45"/>
          <p:cNvSpPr/>
          <p:nvPr/>
        </p:nvSpPr>
        <p:spPr>
          <a:xfrm>
            <a:off x="7757930"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2014 </a:t>
            </a:r>
            <a:endParaRPr lang="zh-CN" altLang="en-US" sz="1900" dirty="0">
              <a:solidFill>
                <a:schemeClr val="bg1"/>
              </a:solidFill>
              <a:latin typeface="HelveticaNeueLT Pro 67 MdCn" panose="020B0606030502030204" pitchFamily="34" charset="0"/>
            </a:endParaRPr>
          </a:p>
        </p:txBody>
      </p:sp>
      <p:sp>
        <p:nvSpPr>
          <p:cNvPr id="47" name="矩形 46"/>
          <p:cNvSpPr/>
          <p:nvPr/>
        </p:nvSpPr>
        <p:spPr>
          <a:xfrm>
            <a:off x="9167965" y="3494979"/>
            <a:ext cx="2049401" cy="26467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48" name="矩形 47"/>
          <p:cNvSpPr/>
          <p:nvPr/>
        </p:nvSpPr>
        <p:spPr>
          <a:xfrm>
            <a:off x="9806672"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2016 </a:t>
            </a:r>
            <a:endParaRPr lang="zh-CN" altLang="en-US" sz="1900" dirty="0">
              <a:solidFill>
                <a:schemeClr val="bg1"/>
              </a:solidFill>
              <a:latin typeface="HelveticaNeueLT Pro 67 MdCn" panose="020B0606030502030204" pitchFamily="34" charset="0"/>
            </a:endParaRPr>
          </a:p>
        </p:txBody>
      </p:sp>
      <p:grpSp>
        <p:nvGrpSpPr>
          <p:cNvPr id="49" name="组合 48"/>
          <p:cNvGrpSpPr/>
          <p:nvPr/>
        </p:nvGrpSpPr>
        <p:grpSpPr>
          <a:xfrm>
            <a:off x="9167965" y="1445308"/>
            <a:ext cx="2049401" cy="2189568"/>
            <a:chOff x="6876272" y="1083981"/>
            <a:chExt cx="1537251" cy="1642176"/>
          </a:xfrm>
          <a:solidFill>
            <a:srgbClr val="FF4A00"/>
          </a:solidFill>
        </p:grpSpPr>
        <p:sp>
          <p:nvSpPr>
            <p:cNvPr id="50" name="任意多边形 49"/>
            <p:cNvSpPr/>
            <p:nvPr/>
          </p:nvSpPr>
          <p:spPr>
            <a:xfrm>
              <a:off x="6876272" y="1083981"/>
              <a:ext cx="1537251" cy="1642176"/>
            </a:xfrm>
            <a:custGeom>
              <a:avLst/>
              <a:gdLst>
                <a:gd name="connsiteX0" fmla="*/ 0 w 1537251"/>
                <a:gd name="connsiteY0" fmla="*/ 0 h 1642176"/>
                <a:gd name="connsiteX1" fmla="*/ 1537251 w 1537251"/>
                <a:gd name="connsiteY1" fmla="*/ 0 h 1642176"/>
                <a:gd name="connsiteX2" fmla="*/ 1537251 w 1537251"/>
                <a:gd name="connsiteY2" fmla="*/ 1537251 h 1642176"/>
                <a:gd name="connsiteX3" fmla="*/ 829482 w 1537251"/>
                <a:gd name="connsiteY3" fmla="*/ 1537251 h 1642176"/>
                <a:gd name="connsiteX4" fmla="*/ 768625 w 1537251"/>
                <a:gd name="connsiteY4" fmla="*/ 1642176 h 1642176"/>
                <a:gd name="connsiteX5" fmla="*/ 707769 w 1537251"/>
                <a:gd name="connsiteY5" fmla="*/ 1537251 h 1642176"/>
                <a:gd name="connsiteX6" fmla="*/ 0 w 1537251"/>
                <a:gd name="connsiteY6" fmla="*/ 1537251 h 164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251" h="1642176">
                  <a:moveTo>
                    <a:pt x="0" y="0"/>
                  </a:moveTo>
                  <a:lnTo>
                    <a:pt x="1537251" y="0"/>
                  </a:lnTo>
                  <a:lnTo>
                    <a:pt x="1537251" y="1537251"/>
                  </a:lnTo>
                  <a:lnTo>
                    <a:pt x="829482" y="1537251"/>
                  </a:lnTo>
                  <a:lnTo>
                    <a:pt x="768625" y="1642176"/>
                  </a:lnTo>
                  <a:lnTo>
                    <a:pt x="707769" y="1537251"/>
                  </a:lnTo>
                  <a:lnTo>
                    <a:pt x="0" y="153725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100">
                <a:solidFill>
                  <a:schemeClr val="bg1"/>
                </a:solidFill>
              </a:endParaRPr>
            </a:p>
          </p:txBody>
        </p:sp>
        <p:grpSp>
          <p:nvGrpSpPr>
            <p:cNvPr id="51" name="组合 50"/>
            <p:cNvGrpSpPr/>
            <p:nvPr/>
          </p:nvGrpSpPr>
          <p:grpSpPr>
            <a:xfrm>
              <a:off x="7003872" y="1259048"/>
              <a:ext cx="1282050" cy="1024225"/>
              <a:chOff x="4984441" y="3312181"/>
              <a:chExt cx="1282050" cy="1024225"/>
            </a:xfrm>
            <a:grpFill/>
          </p:grpSpPr>
          <p:sp>
            <p:nvSpPr>
              <p:cNvPr id="52" name="文本框 68"/>
              <p:cNvSpPr txBox="1"/>
              <p:nvPr/>
            </p:nvSpPr>
            <p:spPr>
              <a:xfrm>
                <a:off x="4984441" y="3312181"/>
                <a:ext cx="1282050" cy="707886"/>
              </a:xfrm>
              <a:prstGeom prst="rect">
                <a:avLst/>
              </a:prstGeom>
              <a:noFill/>
            </p:spPr>
            <p:txBody>
              <a:bodyPr wrap="square" rtlCol="0">
                <a:spAutoFit/>
              </a:bodyPr>
              <a:lstStyle/>
              <a:p>
                <a:pPr algn="ctr"/>
                <a:r>
                  <a:rPr lang="en-US" altLang="zh-CN" sz="5300" dirty="0">
                    <a:solidFill>
                      <a:schemeClr val="bg1"/>
                    </a:solidFill>
                    <a:latin typeface="HelveticaNeueLT Pro 67 MdCn" panose="020B0606030502030204" pitchFamily="34" charset="0"/>
                  </a:rPr>
                  <a:t>34%</a:t>
                </a:r>
                <a:endParaRPr lang="zh-CN" altLang="en-US" sz="5300" dirty="0">
                  <a:solidFill>
                    <a:schemeClr val="bg1"/>
                  </a:solidFill>
                  <a:latin typeface="HelveticaNeueLT Pro 67 MdCn" panose="020B0606030502030204" pitchFamily="34" charset="0"/>
                </a:endParaRPr>
              </a:p>
            </p:txBody>
          </p:sp>
          <p:cxnSp>
            <p:nvCxnSpPr>
              <p:cNvPr id="53" name="直接连接符 52"/>
              <p:cNvCxnSpPr/>
              <p:nvPr/>
            </p:nvCxnSpPr>
            <p:spPr>
              <a:xfrm>
                <a:off x="5149911" y="4014126"/>
                <a:ext cx="951111" cy="0"/>
              </a:xfrm>
              <a:prstGeom prst="line">
                <a:avLst/>
              </a:prstGeom>
              <a:grpFill/>
              <a:ln>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54" name="文本框 70"/>
              <p:cNvSpPr txBox="1"/>
              <p:nvPr/>
            </p:nvSpPr>
            <p:spPr>
              <a:xfrm>
                <a:off x="4984441" y="4024782"/>
                <a:ext cx="1282050" cy="311624"/>
              </a:xfrm>
              <a:prstGeom prst="rect">
                <a:avLst/>
              </a:prstGeom>
              <a:noFill/>
            </p:spPr>
            <p:txBody>
              <a:bodyPr wrap="square" rtlCol="0">
                <a:spAutoFit/>
              </a:bodyPr>
              <a:lstStyle/>
              <a:p>
                <a:pPr algn="ctr"/>
                <a:r>
                  <a:rPr lang="en-US" altLang="zh-CN" sz="2100" dirty="0">
                    <a:solidFill>
                      <a:schemeClr val="bg1"/>
                    </a:solidFill>
                    <a:latin typeface="HelveticaNeueLT Pro 67 MdCn" panose="020B0606030502030204" pitchFamily="34" charset="0"/>
                  </a:rPr>
                  <a:t>From 2015 </a:t>
                </a:r>
                <a:endParaRPr lang="zh-CN" altLang="en-US" sz="2100" dirty="0">
                  <a:solidFill>
                    <a:schemeClr val="bg1"/>
                  </a:solidFill>
                  <a:latin typeface="HelveticaNeueLT Pro 67 MdCn" panose="020B0606030502030204" pitchFamily="34" charset="0"/>
                </a:endParaRPr>
              </a:p>
            </p:txBody>
          </p:sp>
        </p:gr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down)">
                                      <p:cBhvr>
                                        <p:cTn id="7" dur="500"/>
                                        <p:tgtEl>
                                          <p:spTgt spid="35"/>
                                        </p:tgtEl>
                                      </p:cBhvr>
                                    </p:animEffect>
                                  </p:childTnLst>
                                </p:cTn>
                              </p:par>
                              <p:par>
                                <p:cTn id="8" presetID="22" presetClass="entr" presetSubtype="4" fill="hold" grpId="0" nodeType="withEffect">
                                  <p:stCondLst>
                                    <p:cond delay="100"/>
                                  </p:stCondLst>
                                  <p:childTnLst>
                                    <p:set>
                                      <p:cBhvr>
                                        <p:cTn id="9" dur="1" fill="hold">
                                          <p:stCondLst>
                                            <p:cond delay="0"/>
                                          </p:stCondLst>
                                        </p:cTn>
                                        <p:tgtEl>
                                          <p:spTgt spid="36"/>
                                        </p:tgtEl>
                                        <p:attrNameLst>
                                          <p:attrName>style.visibility</p:attrName>
                                        </p:attrNameLst>
                                      </p:cBhvr>
                                      <p:to>
                                        <p:strVal val="visible"/>
                                      </p:to>
                                    </p:set>
                                    <p:animEffect transition="in" filter="wipe(down)">
                                      <p:cBhvr>
                                        <p:cTn id="10" dur="500"/>
                                        <p:tgtEl>
                                          <p:spTgt spid="36"/>
                                        </p:tgtEl>
                                      </p:cBhvr>
                                    </p:animEffect>
                                  </p:childTnLst>
                                </p:cTn>
                              </p:par>
                              <p:par>
                                <p:cTn id="11" presetID="22" presetClass="entr" presetSubtype="4" fill="hold" grpId="0" nodeType="withEffect">
                                  <p:stCondLst>
                                    <p:cond delay="20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500"/>
                                        <p:tgtEl>
                                          <p:spTgt spid="37"/>
                                        </p:tgtEl>
                                      </p:cBhvr>
                                    </p:animEffect>
                                  </p:childTnLst>
                                </p:cTn>
                              </p:par>
                              <p:par>
                                <p:cTn id="14" presetID="22" presetClass="entr" presetSubtype="4" fill="hold" grpId="0" nodeType="withEffect">
                                  <p:stCondLst>
                                    <p:cond delay="300"/>
                                  </p:stCondLst>
                                  <p:childTnLst>
                                    <p:set>
                                      <p:cBhvr>
                                        <p:cTn id="15" dur="1" fill="hold">
                                          <p:stCondLst>
                                            <p:cond delay="0"/>
                                          </p:stCondLst>
                                        </p:cTn>
                                        <p:tgtEl>
                                          <p:spTgt spid="38"/>
                                        </p:tgtEl>
                                        <p:attrNameLst>
                                          <p:attrName>style.visibility</p:attrName>
                                        </p:attrNameLst>
                                      </p:cBhvr>
                                      <p:to>
                                        <p:strVal val="visible"/>
                                      </p:to>
                                    </p:set>
                                    <p:animEffect transition="in" filter="wipe(down)">
                                      <p:cBhvr>
                                        <p:cTn id="16" dur="500"/>
                                        <p:tgtEl>
                                          <p:spTgt spid="38"/>
                                        </p:tgtEl>
                                      </p:cBhvr>
                                    </p:animEffect>
                                  </p:childTnLst>
                                </p:cTn>
                              </p:par>
                              <p:par>
                                <p:cTn id="17" presetID="22" presetClass="entr" presetSubtype="4" fill="hold" grpId="0" nodeType="withEffect">
                                  <p:stCondLst>
                                    <p:cond delay="400"/>
                                  </p:stCondLst>
                                  <p:childTnLst>
                                    <p:set>
                                      <p:cBhvr>
                                        <p:cTn id="18" dur="1" fill="hold">
                                          <p:stCondLst>
                                            <p:cond delay="0"/>
                                          </p:stCondLst>
                                        </p:cTn>
                                        <p:tgtEl>
                                          <p:spTgt spid="47"/>
                                        </p:tgtEl>
                                        <p:attrNameLst>
                                          <p:attrName>style.visibility</p:attrName>
                                        </p:attrNameLst>
                                      </p:cBhvr>
                                      <p:to>
                                        <p:strVal val="visible"/>
                                      </p:to>
                                    </p:set>
                                    <p:animEffect transition="in" filter="wipe(down)">
                                      <p:cBhvr>
                                        <p:cTn id="19" dur="500"/>
                                        <p:tgtEl>
                                          <p:spTgt spid="47"/>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par>
                                <p:cTn id="26" presetID="53" presetClass="entr" presetSubtype="16" fill="hold" grpId="0" nodeType="withEffect">
                                  <p:stCondLst>
                                    <p:cond delay="100"/>
                                  </p:stCondLst>
                                  <p:childTnLst>
                                    <p:set>
                                      <p:cBhvr>
                                        <p:cTn id="27" dur="1" fill="hold">
                                          <p:stCondLst>
                                            <p:cond delay="0"/>
                                          </p:stCondLst>
                                        </p:cTn>
                                        <p:tgtEl>
                                          <p:spTgt spid="44"/>
                                        </p:tgtEl>
                                        <p:attrNameLst>
                                          <p:attrName>style.visibility</p:attrName>
                                        </p:attrNameLst>
                                      </p:cBhvr>
                                      <p:to>
                                        <p:strVal val="visible"/>
                                      </p:to>
                                    </p:set>
                                    <p:anim calcmode="lin" valueType="num">
                                      <p:cBhvr>
                                        <p:cTn id="28" dur="500" fill="hold"/>
                                        <p:tgtEl>
                                          <p:spTgt spid="44"/>
                                        </p:tgtEl>
                                        <p:attrNameLst>
                                          <p:attrName>ppt_w</p:attrName>
                                        </p:attrNameLst>
                                      </p:cBhvr>
                                      <p:tavLst>
                                        <p:tav tm="0">
                                          <p:val>
                                            <p:fltVal val="0"/>
                                          </p:val>
                                        </p:tav>
                                        <p:tav tm="100000">
                                          <p:val>
                                            <p:strVal val="#ppt_w"/>
                                          </p:val>
                                        </p:tav>
                                      </p:tavLst>
                                    </p:anim>
                                    <p:anim calcmode="lin" valueType="num">
                                      <p:cBhvr>
                                        <p:cTn id="29" dur="500" fill="hold"/>
                                        <p:tgtEl>
                                          <p:spTgt spid="44"/>
                                        </p:tgtEl>
                                        <p:attrNameLst>
                                          <p:attrName>ppt_h</p:attrName>
                                        </p:attrNameLst>
                                      </p:cBhvr>
                                      <p:tavLst>
                                        <p:tav tm="0">
                                          <p:val>
                                            <p:fltVal val="0"/>
                                          </p:val>
                                        </p:tav>
                                        <p:tav tm="100000">
                                          <p:val>
                                            <p:strVal val="#ppt_h"/>
                                          </p:val>
                                        </p:tav>
                                      </p:tavLst>
                                    </p:anim>
                                    <p:animEffect transition="in" filter="fade">
                                      <p:cBhvr>
                                        <p:cTn id="30" dur="500"/>
                                        <p:tgtEl>
                                          <p:spTgt spid="44"/>
                                        </p:tgtEl>
                                      </p:cBhvr>
                                    </p:animEffect>
                                  </p:childTnLst>
                                </p:cTn>
                              </p:par>
                              <p:par>
                                <p:cTn id="31" presetID="53" presetClass="entr" presetSubtype="16" fill="hold" grpId="0" nodeType="withEffect">
                                  <p:stCondLst>
                                    <p:cond delay="200"/>
                                  </p:stCondLst>
                                  <p:childTnLst>
                                    <p:set>
                                      <p:cBhvr>
                                        <p:cTn id="32" dur="1" fill="hold">
                                          <p:stCondLst>
                                            <p:cond delay="0"/>
                                          </p:stCondLst>
                                        </p:cTn>
                                        <p:tgtEl>
                                          <p:spTgt spid="45"/>
                                        </p:tgtEl>
                                        <p:attrNameLst>
                                          <p:attrName>style.visibility</p:attrName>
                                        </p:attrNameLst>
                                      </p:cBhvr>
                                      <p:to>
                                        <p:strVal val="visible"/>
                                      </p:to>
                                    </p:set>
                                    <p:anim calcmode="lin" valueType="num">
                                      <p:cBhvr>
                                        <p:cTn id="33" dur="500" fill="hold"/>
                                        <p:tgtEl>
                                          <p:spTgt spid="45"/>
                                        </p:tgtEl>
                                        <p:attrNameLst>
                                          <p:attrName>ppt_w</p:attrName>
                                        </p:attrNameLst>
                                      </p:cBhvr>
                                      <p:tavLst>
                                        <p:tav tm="0">
                                          <p:val>
                                            <p:fltVal val="0"/>
                                          </p:val>
                                        </p:tav>
                                        <p:tav tm="100000">
                                          <p:val>
                                            <p:strVal val="#ppt_w"/>
                                          </p:val>
                                        </p:tav>
                                      </p:tavLst>
                                    </p:anim>
                                    <p:anim calcmode="lin" valueType="num">
                                      <p:cBhvr>
                                        <p:cTn id="34" dur="500" fill="hold"/>
                                        <p:tgtEl>
                                          <p:spTgt spid="45"/>
                                        </p:tgtEl>
                                        <p:attrNameLst>
                                          <p:attrName>ppt_h</p:attrName>
                                        </p:attrNameLst>
                                      </p:cBhvr>
                                      <p:tavLst>
                                        <p:tav tm="0">
                                          <p:val>
                                            <p:fltVal val="0"/>
                                          </p:val>
                                        </p:tav>
                                        <p:tav tm="100000">
                                          <p:val>
                                            <p:strVal val="#ppt_h"/>
                                          </p:val>
                                        </p:tav>
                                      </p:tavLst>
                                    </p:anim>
                                    <p:animEffect transition="in" filter="fade">
                                      <p:cBhvr>
                                        <p:cTn id="35" dur="500"/>
                                        <p:tgtEl>
                                          <p:spTgt spid="45"/>
                                        </p:tgtEl>
                                      </p:cBhvr>
                                    </p:animEffect>
                                  </p:childTnLst>
                                </p:cTn>
                              </p:par>
                              <p:par>
                                <p:cTn id="36" presetID="53" presetClass="entr" presetSubtype="16" fill="hold" grpId="0" nodeType="withEffect">
                                  <p:stCondLst>
                                    <p:cond delay="300"/>
                                  </p:stCondLst>
                                  <p:childTnLst>
                                    <p:set>
                                      <p:cBhvr>
                                        <p:cTn id="37" dur="1" fill="hold">
                                          <p:stCondLst>
                                            <p:cond delay="0"/>
                                          </p:stCondLst>
                                        </p:cTn>
                                        <p:tgtEl>
                                          <p:spTgt spid="46"/>
                                        </p:tgtEl>
                                        <p:attrNameLst>
                                          <p:attrName>style.visibility</p:attrName>
                                        </p:attrNameLst>
                                      </p:cBhvr>
                                      <p:to>
                                        <p:strVal val="visible"/>
                                      </p:to>
                                    </p:set>
                                    <p:anim calcmode="lin" valueType="num">
                                      <p:cBhvr>
                                        <p:cTn id="38" dur="500" fill="hold"/>
                                        <p:tgtEl>
                                          <p:spTgt spid="46"/>
                                        </p:tgtEl>
                                        <p:attrNameLst>
                                          <p:attrName>ppt_w</p:attrName>
                                        </p:attrNameLst>
                                      </p:cBhvr>
                                      <p:tavLst>
                                        <p:tav tm="0">
                                          <p:val>
                                            <p:fltVal val="0"/>
                                          </p:val>
                                        </p:tav>
                                        <p:tav tm="100000">
                                          <p:val>
                                            <p:strVal val="#ppt_w"/>
                                          </p:val>
                                        </p:tav>
                                      </p:tavLst>
                                    </p:anim>
                                    <p:anim calcmode="lin" valueType="num">
                                      <p:cBhvr>
                                        <p:cTn id="39" dur="500" fill="hold"/>
                                        <p:tgtEl>
                                          <p:spTgt spid="46"/>
                                        </p:tgtEl>
                                        <p:attrNameLst>
                                          <p:attrName>ppt_h</p:attrName>
                                        </p:attrNameLst>
                                      </p:cBhvr>
                                      <p:tavLst>
                                        <p:tav tm="0">
                                          <p:val>
                                            <p:fltVal val="0"/>
                                          </p:val>
                                        </p:tav>
                                        <p:tav tm="100000">
                                          <p:val>
                                            <p:strVal val="#ppt_h"/>
                                          </p:val>
                                        </p:tav>
                                      </p:tavLst>
                                    </p:anim>
                                    <p:animEffect transition="in" filter="fade">
                                      <p:cBhvr>
                                        <p:cTn id="40" dur="500"/>
                                        <p:tgtEl>
                                          <p:spTgt spid="46"/>
                                        </p:tgtEl>
                                      </p:cBhvr>
                                    </p:animEffect>
                                  </p:childTnLst>
                                </p:cTn>
                              </p:par>
                              <p:par>
                                <p:cTn id="41" presetID="53" presetClass="entr" presetSubtype="16" fill="hold" grpId="0" nodeType="withEffect">
                                  <p:stCondLst>
                                    <p:cond delay="400"/>
                                  </p:stCondLst>
                                  <p:childTnLst>
                                    <p:set>
                                      <p:cBhvr>
                                        <p:cTn id="42" dur="1" fill="hold">
                                          <p:stCondLst>
                                            <p:cond delay="0"/>
                                          </p:stCondLst>
                                        </p:cTn>
                                        <p:tgtEl>
                                          <p:spTgt spid="48"/>
                                        </p:tgtEl>
                                        <p:attrNameLst>
                                          <p:attrName>style.visibility</p:attrName>
                                        </p:attrNameLst>
                                      </p:cBhvr>
                                      <p:to>
                                        <p:strVal val="visible"/>
                                      </p:to>
                                    </p:set>
                                    <p:anim calcmode="lin" valueType="num">
                                      <p:cBhvr>
                                        <p:cTn id="43" dur="500" fill="hold"/>
                                        <p:tgtEl>
                                          <p:spTgt spid="48"/>
                                        </p:tgtEl>
                                        <p:attrNameLst>
                                          <p:attrName>ppt_w</p:attrName>
                                        </p:attrNameLst>
                                      </p:cBhvr>
                                      <p:tavLst>
                                        <p:tav tm="0">
                                          <p:val>
                                            <p:fltVal val="0"/>
                                          </p:val>
                                        </p:tav>
                                        <p:tav tm="100000">
                                          <p:val>
                                            <p:strVal val="#ppt_w"/>
                                          </p:val>
                                        </p:tav>
                                      </p:tavLst>
                                    </p:anim>
                                    <p:anim calcmode="lin" valueType="num">
                                      <p:cBhvr>
                                        <p:cTn id="44" dur="500" fill="hold"/>
                                        <p:tgtEl>
                                          <p:spTgt spid="48"/>
                                        </p:tgtEl>
                                        <p:attrNameLst>
                                          <p:attrName>ppt_h</p:attrName>
                                        </p:attrNameLst>
                                      </p:cBhvr>
                                      <p:tavLst>
                                        <p:tav tm="0">
                                          <p:val>
                                            <p:fltVal val="0"/>
                                          </p:val>
                                        </p:tav>
                                        <p:tav tm="100000">
                                          <p:val>
                                            <p:strVal val="#ppt_h"/>
                                          </p:val>
                                        </p:tav>
                                      </p:tavLst>
                                    </p:anim>
                                    <p:animEffect transition="in" filter="fade">
                                      <p:cBhvr>
                                        <p:cTn id="45" dur="500"/>
                                        <p:tgtEl>
                                          <p:spTgt spid="48"/>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par>
                                <p:cTn id="50" presetID="10" presetClass="entr" presetSubtype="0" fill="hold" grpId="0" nodeType="withEffect">
                                  <p:stCondLst>
                                    <p:cond delay="10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par>
                                <p:cTn id="53" presetID="10" presetClass="entr" presetSubtype="0" fill="hold" grpId="0" nodeType="withEffect">
                                  <p:stCondLst>
                                    <p:cond delay="20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par>
                                <p:cTn id="56" presetID="10" presetClass="entr" presetSubtype="0" fill="hold" grpId="0" nodeType="withEffect">
                                  <p:stCondLst>
                                    <p:cond delay="30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500"/>
                                        <p:tgtEl>
                                          <p:spTgt spid="42"/>
                                        </p:tgtEl>
                                      </p:cBhvr>
                                    </p:animEffect>
                                  </p:childTnLst>
                                </p:cTn>
                              </p:par>
                              <p:par>
                                <p:cTn id="59" presetID="10" presetClass="entr" presetSubtype="0" fill="hold" nodeType="withEffect">
                                  <p:stCondLst>
                                    <p:cond delay="400"/>
                                  </p:stCondLst>
                                  <p:childTnLst>
                                    <p:set>
                                      <p:cBhvr>
                                        <p:cTn id="60" dur="1" fill="hold">
                                          <p:stCondLst>
                                            <p:cond delay="0"/>
                                          </p:stCondLst>
                                        </p:cTn>
                                        <p:tgtEl>
                                          <p:spTgt spid="49"/>
                                        </p:tgtEl>
                                        <p:attrNameLst>
                                          <p:attrName>style.visibility</p:attrName>
                                        </p:attrNameLst>
                                      </p:cBhvr>
                                      <p:to>
                                        <p:strVal val="visible"/>
                                      </p:to>
                                    </p:set>
                                    <p:animEffect transition="in" filter="fade">
                                      <p:cBhvr>
                                        <p:cTn id="61"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p:bldP spid="40" grpId="0"/>
      <p:bldP spid="41" grpId="0"/>
      <p:bldP spid="42" grpId="0"/>
      <p:bldP spid="43" grpId="0"/>
      <p:bldP spid="44" grpId="0"/>
      <p:bldP spid="45" grpId="0"/>
      <p:bldP spid="46" grpId="0"/>
      <p:bldP spid="47" grpId="0" animBg="1"/>
      <p:bldP spid="4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235978" y="1989605"/>
            <a:ext cx="724007" cy="724101"/>
            <a:chOff x="3491880" y="2903180"/>
            <a:chExt cx="820698" cy="820698"/>
          </a:xfrm>
        </p:grpSpPr>
        <p:sp>
          <p:nvSpPr>
            <p:cNvPr id="38"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0" name="组合 39"/>
          <p:cNvGrpSpPr/>
          <p:nvPr/>
        </p:nvGrpSpPr>
        <p:grpSpPr>
          <a:xfrm>
            <a:off x="4953626" y="2487142"/>
            <a:ext cx="856015" cy="856127"/>
            <a:chOff x="3491880" y="2903180"/>
            <a:chExt cx="820698" cy="820698"/>
          </a:xfrm>
        </p:grpSpPr>
        <p:sp>
          <p:nvSpPr>
            <p:cNvPr id="41"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3" name="组合 42"/>
          <p:cNvGrpSpPr/>
          <p:nvPr/>
        </p:nvGrpSpPr>
        <p:grpSpPr>
          <a:xfrm>
            <a:off x="6374483" y="3621786"/>
            <a:ext cx="969495" cy="969621"/>
            <a:chOff x="3491880" y="2903180"/>
            <a:chExt cx="820698" cy="820698"/>
          </a:xfrm>
        </p:grpSpPr>
        <p:sp>
          <p:nvSpPr>
            <p:cNvPr id="44"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6" name="组合 45"/>
          <p:cNvGrpSpPr/>
          <p:nvPr/>
        </p:nvGrpSpPr>
        <p:grpSpPr>
          <a:xfrm>
            <a:off x="4713884" y="4005828"/>
            <a:ext cx="1094122" cy="1094264"/>
            <a:chOff x="3491880" y="2903180"/>
            <a:chExt cx="820698" cy="820698"/>
          </a:xfrm>
        </p:grpSpPr>
        <p:sp>
          <p:nvSpPr>
            <p:cNvPr id="47"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8" name="图片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sp>
        <p:nvSpPr>
          <p:cNvPr id="49" name="矩形 3"/>
          <p:cNvSpPr/>
          <p:nvPr/>
        </p:nvSpPr>
        <p:spPr>
          <a:xfrm>
            <a:off x="5215681" y="1914078"/>
            <a:ext cx="1664645" cy="4491255"/>
          </a:xfrm>
          <a:custGeom>
            <a:avLst/>
            <a:gdLst/>
            <a:ahLst/>
            <a:cxnLst/>
            <a:rect l="l" t="t" r="r" b="b"/>
            <a:pathLst>
              <a:path w="1248646" h="3368441">
                <a:moveTo>
                  <a:pt x="631752" y="239"/>
                </a:moveTo>
                <a:cubicBezTo>
                  <a:pt x="653183" y="-6905"/>
                  <a:pt x="655565" y="147876"/>
                  <a:pt x="667471" y="221694"/>
                </a:cubicBezTo>
                <a:lnTo>
                  <a:pt x="699275" y="805116"/>
                </a:lnTo>
                <a:cubicBezTo>
                  <a:pt x="780727" y="785687"/>
                  <a:pt x="874454" y="750908"/>
                  <a:pt x="968181" y="709755"/>
                </a:cubicBezTo>
                <a:cubicBezTo>
                  <a:pt x="1015739" y="636894"/>
                  <a:pt x="1018875" y="494229"/>
                  <a:pt x="1038933" y="472136"/>
                </a:cubicBezTo>
                <a:cubicBezTo>
                  <a:pt x="1056245" y="496344"/>
                  <a:pt x="1079903" y="736314"/>
                  <a:pt x="1016834" y="766868"/>
                </a:cubicBezTo>
                <a:cubicBezTo>
                  <a:pt x="917545" y="830272"/>
                  <a:pt x="787426" y="890429"/>
                  <a:pt x="707494" y="955882"/>
                </a:cubicBezTo>
                <a:cubicBezTo>
                  <a:pt x="732179" y="1404272"/>
                  <a:pt x="749030" y="1851940"/>
                  <a:pt x="761225" y="2289631"/>
                </a:cubicBezTo>
                <a:cubicBezTo>
                  <a:pt x="871858" y="2262771"/>
                  <a:pt x="998604" y="2215615"/>
                  <a:pt x="1125347" y="2159965"/>
                </a:cubicBezTo>
                <a:cubicBezTo>
                  <a:pt x="1190610" y="2059977"/>
                  <a:pt x="1194914" y="1864197"/>
                  <a:pt x="1222440" y="1833878"/>
                </a:cubicBezTo>
                <a:cubicBezTo>
                  <a:pt x="1246198" y="1867099"/>
                  <a:pt x="1278664" y="2196412"/>
                  <a:pt x="1192113" y="2238342"/>
                </a:cubicBezTo>
                <a:cubicBezTo>
                  <a:pt x="1055842" y="2325362"/>
                  <a:pt x="877250" y="2407926"/>
                  <a:pt x="767565" y="2497762"/>
                </a:cubicBezTo>
                <a:cubicBezTo>
                  <a:pt x="775963" y="2794289"/>
                  <a:pt x="781976" y="3085491"/>
                  <a:pt x="786533" y="3368441"/>
                </a:cubicBezTo>
                <a:lnTo>
                  <a:pt x="479351" y="3368441"/>
                </a:lnTo>
                <a:lnTo>
                  <a:pt x="488334" y="2864358"/>
                </a:lnTo>
                <a:cubicBezTo>
                  <a:pt x="379738" y="2771724"/>
                  <a:pt x="195979" y="2687344"/>
                  <a:pt x="56533" y="2598297"/>
                </a:cubicBezTo>
                <a:cubicBezTo>
                  <a:pt x="-30018" y="2556367"/>
                  <a:pt x="2448" y="2227054"/>
                  <a:pt x="26206" y="2193833"/>
                </a:cubicBezTo>
                <a:cubicBezTo>
                  <a:pt x="53732" y="2224152"/>
                  <a:pt x="58036" y="2419932"/>
                  <a:pt x="123299" y="2519920"/>
                </a:cubicBezTo>
                <a:cubicBezTo>
                  <a:pt x="251852" y="2576364"/>
                  <a:pt x="380406" y="2624071"/>
                  <a:pt x="492141" y="2650740"/>
                </a:cubicBezTo>
                <a:cubicBezTo>
                  <a:pt x="501434" y="2273170"/>
                  <a:pt x="515339" y="1896815"/>
                  <a:pt x="531905" y="1520182"/>
                </a:cubicBezTo>
                <a:cubicBezTo>
                  <a:pt x="433219" y="1442297"/>
                  <a:pt x="279360" y="1370505"/>
                  <a:pt x="161070" y="1294968"/>
                </a:cubicBezTo>
                <a:cubicBezTo>
                  <a:pt x="83475" y="1257377"/>
                  <a:pt x="112582" y="962138"/>
                  <a:pt x="133881" y="932354"/>
                </a:cubicBezTo>
                <a:cubicBezTo>
                  <a:pt x="158559" y="959536"/>
                  <a:pt x="162418" y="1135059"/>
                  <a:pt x="220928" y="1224701"/>
                </a:cubicBezTo>
                <a:cubicBezTo>
                  <a:pt x="331747" y="1273358"/>
                  <a:pt x="442567" y="1314774"/>
                  <a:pt x="539990" y="1339143"/>
                </a:cubicBezTo>
                <a:cubicBezTo>
                  <a:pt x="556379" y="968432"/>
                  <a:pt x="575085" y="597225"/>
                  <a:pt x="593651" y="224075"/>
                </a:cubicBezTo>
                <a:cubicBezTo>
                  <a:pt x="606351" y="149463"/>
                  <a:pt x="600003" y="-6112"/>
                  <a:pt x="631752" y="23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0" name="矩形 49"/>
          <p:cNvSpPr/>
          <p:nvPr/>
        </p:nvSpPr>
        <p:spPr>
          <a:xfrm>
            <a:off x="381663" y="6213311"/>
            <a:ext cx="11332681" cy="19202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1" name="矩形 1"/>
          <p:cNvSpPr>
            <a:spLocks noChangeArrowheads="1"/>
          </p:cNvSpPr>
          <p:nvPr/>
        </p:nvSpPr>
        <p:spPr bwMode="auto">
          <a:xfrm>
            <a:off x="1388727" y="4183628"/>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3" name="矩形 1"/>
          <p:cNvSpPr>
            <a:spLocks noChangeArrowheads="1"/>
          </p:cNvSpPr>
          <p:nvPr/>
        </p:nvSpPr>
        <p:spPr bwMode="auto">
          <a:xfrm>
            <a:off x="1388727" y="2545871"/>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4" name="矩形 1"/>
          <p:cNvSpPr>
            <a:spLocks noChangeArrowheads="1"/>
          </p:cNvSpPr>
          <p:nvPr/>
        </p:nvSpPr>
        <p:spPr bwMode="auto">
          <a:xfrm>
            <a:off x="7343978" y="1989604"/>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5" name="矩形 1"/>
          <p:cNvSpPr>
            <a:spLocks noChangeArrowheads="1"/>
          </p:cNvSpPr>
          <p:nvPr/>
        </p:nvSpPr>
        <p:spPr bwMode="auto">
          <a:xfrm>
            <a:off x="7343978" y="3737264"/>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down)">
                                          <p:cBhvr>
                                            <p:cTn id="11" dur="500"/>
                                            <p:tgtEl>
                                              <p:spTgt spid="49"/>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p:cTn id="15" dur="200" fill="hold"/>
                                            <p:tgtEl>
                                              <p:spTgt spid="46"/>
                                            </p:tgtEl>
                                            <p:attrNameLst>
                                              <p:attrName>ppt_w</p:attrName>
                                            </p:attrNameLst>
                                          </p:cBhvr>
                                          <p:tavLst>
                                            <p:tav tm="0">
                                              <p:val>
                                                <p:fltVal val="0"/>
                                              </p:val>
                                            </p:tav>
                                            <p:tav tm="100000">
                                              <p:val>
                                                <p:strVal val="#ppt_w"/>
                                              </p:val>
                                            </p:tav>
                                          </p:tavLst>
                                        </p:anim>
                                        <p:anim calcmode="lin" valueType="num">
                                          <p:cBhvr>
                                            <p:cTn id="16" dur="200" fill="hold"/>
                                            <p:tgtEl>
                                              <p:spTgt spid="46"/>
                                            </p:tgtEl>
                                            <p:attrNameLst>
                                              <p:attrName>ppt_h</p:attrName>
                                            </p:attrNameLst>
                                          </p:cBhvr>
                                          <p:tavLst>
                                            <p:tav tm="0">
                                              <p:val>
                                                <p:fltVal val="0"/>
                                              </p:val>
                                            </p:tav>
                                            <p:tav tm="100000">
                                              <p:val>
                                                <p:strVal val="#ppt_h"/>
                                              </p:val>
                                            </p:tav>
                                          </p:tavLst>
                                        </p:anim>
                                        <p:animEffect transition="in" filter="fade">
                                          <p:cBhvr>
                                            <p:cTn id="17" dur="200"/>
                                            <p:tgtEl>
                                              <p:spTgt spid="46"/>
                                            </p:tgtEl>
                                          </p:cBhvr>
                                        </p:animEffect>
                                      </p:childTnLst>
                                    </p:cTn>
                                  </p:par>
                                  <p:par>
                                    <p:cTn id="18" presetID="6" presetClass="emph" presetSubtype="0" autoRev="1" fill="hold" nodeType="withEffect">
                                      <p:stCondLst>
                                        <p:cond delay="150"/>
                                      </p:stCondLst>
                                      <p:childTnLst>
                                        <p:animScale>
                                          <p:cBhvr>
                                            <p:cTn id="19" dur="100" fill="hold"/>
                                            <p:tgtEl>
                                              <p:spTgt spid="46"/>
                                            </p:tgtEl>
                                          </p:cBhvr>
                                          <p:by x="130000" y="130000"/>
                                        </p:animScale>
                                      </p:childTnLst>
                                    </p:cTn>
                                  </p:par>
                                </p:childTnLst>
                              </p:cTn>
                            </p:par>
                            <p:par>
                              <p:cTn id="20" fill="hold">
                                <p:stCondLst>
                                  <p:cond delay="1500"/>
                                </p:stCondLst>
                                <p:childTnLst>
                                  <p:par>
                                    <p:cTn id="21" presetID="2" presetClass="entr" presetSubtype="8" fill="hold" grpId="0" nodeType="afterEffect" p14:presetBounceEnd="50000">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14:bounceEnd="50000">
                                          <p:cBhvr additive="base">
                                            <p:cTn id="23" dur="300" fill="hold"/>
                                            <p:tgtEl>
                                              <p:spTgt spid="51"/>
                                            </p:tgtEl>
                                            <p:attrNameLst>
                                              <p:attrName>ppt_x</p:attrName>
                                            </p:attrNameLst>
                                          </p:cBhvr>
                                          <p:tavLst>
                                            <p:tav tm="0">
                                              <p:val>
                                                <p:strVal val="0-#ppt_w/2"/>
                                              </p:val>
                                            </p:tav>
                                            <p:tav tm="100000">
                                              <p:val>
                                                <p:strVal val="#ppt_x"/>
                                              </p:val>
                                            </p:tav>
                                          </p:tavLst>
                                        </p:anim>
                                        <p:anim calcmode="lin" valueType="num" p14:bounceEnd="50000">
                                          <p:cBhvr additive="base">
                                            <p:cTn id="24" dur="300" fill="hold"/>
                                            <p:tgtEl>
                                              <p:spTgt spid="51"/>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p:cTn id="28" dur="200" fill="hold"/>
                                            <p:tgtEl>
                                              <p:spTgt spid="43"/>
                                            </p:tgtEl>
                                            <p:attrNameLst>
                                              <p:attrName>ppt_w</p:attrName>
                                            </p:attrNameLst>
                                          </p:cBhvr>
                                          <p:tavLst>
                                            <p:tav tm="0">
                                              <p:val>
                                                <p:fltVal val="0"/>
                                              </p:val>
                                            </p:tav>
                                            <p:tav tm="100000">
                                              <p:val>
                                                <p:strVal val="#ppt_w"/>
                                              </p:val>
                                            </p:tav>
                                          </p:tavLst>
                                        </p:anim>
                                        <p:anim calcmode="lin" valueType="num">
                                          <p:cBhvr>
                                            <p:cTn id="29" dur="200" fill="hold"/>
                                            <p:tgtEl>
                                              <p:spTgt spid="43"/>
                                            </p:tgtEl>
                                            <p:attrNameLst>
                                              <p:attrName>ppt_h</p:attrName>
                                            </p:attrNameLst>
                                          </p:cBhvr>
                                          <p:tavLst>
                                            <p:tav tm="0">
                                              <p:val>
                                                <p:fltVal val="0"/>
                                              </p:val>
                                            </p:tav>
                                            <p:tav tm="100000">
                                              <p:val>
                                                <p:strVal val="#ppt_h"/>
                                              </p:val>
                                            </p:tav>
                                          </p:tavLst>
                                        </p:anim>
                                        <p:animEffect transition="in" filter="fade">
                                          <p:cBhvr>
                                            <p:cTn id="30" dur="200"/>
                                            <p:tgtEl>
                                              <p:spTgt spid="43"/>
                                            </p:tgtEl>
                                          </p:cBhvr>
                                        </p:animEffect>
                                      </p:childTnLst>
                                    </p:cTn>
                                  </p:par>
                                  <p:par>
                                    <p:cTn id="31" presetID="6" presetClass="emph" presetSubtype="0" autoRev="1" fill="hold" nodeType="withEffect">
                                      <p:stCondLst>
                                        <p:cond delay="150"/>
                                      </p:stCondLst>
                                      <p:childTnLst>
                                        <p:animScale>
                                          <p:cBhvr>
                                            <p:cTn id="32" dur="100" fill="hold"/>
                                            <p:tgtEl>
                                              <p:spTgt spid="43"/>
                                            </p:tgtEl>
                                          </p:cBhvr>
                                          <p:by x="130000" y="130000"/>
                                        </p:animScale>
                                      </p:childTnLst>
                                    </p:cTn>
                                  </p:par>
                                </p:childTnLst>
                              </p:cTn>
                            </p:par>
                            <p:par>
                              <p:cTn id="33" fill="hold">
                                <p:stCondLst>
                                  <p:cond delay="2500"/>
                                </p:stCondLst>
                                <p:childTnLst>
                                  <p:par>
                                    <p:cTn id="34" presetID="2" presetClass="entr" presetSubtype="2" fill="hold" grpId="0" nodeType="afterEffect" p14:presetBounceEnd="50000">
                                      <p:stCondLst>
                                        <p:cond delay="0"/>
                                      </p:stCondLst>
                                      <p:childTnLst>
                                        <p:set>
                                          <p:cBhvr>
                                            <p:cTn id="35" dur="1" fill="hold">
                                              <p:stCondLst>
                                                <p:cond delay="0"/>
                                              </p:stCondLst>
                                            </p:cTn>
                                            <p:tgtEl>
                                              <p:spTgt spid="85"/>
                                            </p:tgtEl>
                                            <p:attrNameLst>
                                              <p:attrName>style.visibility</p:attrName>
                                            </p:attrNameLst>
                                          </p:cBhvr>
                                          <p:to>
                                            <p:strVal val="visible"/>
                                          </p:to>
                                        </p:set>
                                        <p:anim calcmode="lin" valueType="num" p14:bounceEnd="50000">
                                          <p:cBhvr additive="base">
                                            <p:cTn id="36" dur="300" fill="hold"/>
                                            <p:tgtEl>
                                              <p:spTgt spid="85"/>
                                            </p:tgtEl>
                                            <p:attrNameLst>
                                              <p:attrName>ppt_x</p:attrName>
                                            </p:attrNameLst>
                                          </p:cBhvr>
                                          <p:tavLst>
                                            <p:tav tm="0">
                                              <p:val>
                                                <p:strVal val="1+#ppt_w/2"/>
                                              </p:val>
                                            </p:tav>
                                            <p:tav tm="100000">
                                              <p:val>
                                                <p:strVal val="#ppt_x"/>
                                              </p:val>
                                            </p:tav>
                                          </p:tavLst>
                                        </p:anim>
                                        <p:anim calcmode="lin" valueType="num" p14:bounceEnd="50000">
                                          <p:cBhvr additive="base">
                                            <p:cTn id="37" dur="300" fill="hold"/>
                                            <p:tgtEl>
                                              <p:spTgt spid="85"/>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 calcmode="lin" valueType="num">
                                          <p:cBhvr>
                                            <p:cTn id="41" dur="200" fill="hold"/>
                                            <p:tgtEl>
                                              <p:spTgt spid="40"/>
                                            </p:tgtEl>
                                            <p:attrNameLst>
                                              <p:attrName>ppt_w</p:attrName>
                                            </p:attrNameLst>
                                          </p:cBhvr>
                                          <p:tavLst>
                                            <p:tav tm="0">
                                              <p:val>
                                                <p:fltVal val="0"/>
                                              </p:val>
                                            </p:tav>
                                            <p:tav tm="100000">
                                              <p:val>
                                                <p:strVal val="#ppt_w"/>
                                              </p:val>
                                            </p:tav>
                                          </p:tavLst>
                                        </p:anim>
                                        <p:anim calcmode="lin" valueType="num">
                                          <p:cBhvr>
                                            <p:cTn id="42" dur="200" fill="hold"/>
                                            <p:tgtEl>
                                              <p:spTgt spid="40"/>
                                            </p:tgtEl>
                                            <p:attrNameLst>
                                              <p:attrName>ppt_h</p:attrName>
                                            </p:attrNameLst>
                                          </p:cBhvr>
                                          <p:tavLst>
                                            <p:tav tm="0">
                                              <p:val>
                                                <p:fltVal val="0"/>
                                              </p:val>
                                            </p:tav>
                                            <p:tav tm="100000">
                                              <p:val>
                                                <p:strVal val="#ppt_h"/>
                                              </p:val>
                                            </p:tav>
                                          </p:tavLst>
                                        </p:anim>
                                        <p:animEffect transition="in" filter="fade">
                                          <p:cBhvr>
                                            <p:cTn id="43" dur="200"/>
                                            <p:tgtEl>
                                              <p:spTgt spid="40"/>
                                            </p:tgtEl>
                                          </p:cBhvr>
                                        </p:animEffect>
                                      </p:childTnLst>
                                    </p:cTn>
                                  </p:par>
                                  <p:par>
                                    <p:cTn id="44" presetID="6" presetClass="emph" presetSubtype="0" autoRev="1" fill="hold" nodeType="withEffect">
                                      <p:stCondLst>
                                        <p:cond delay="150"/>
                                      </p:stCondLst>
                                      <p:childTnLst>
                                        <p:animScale>
                                          <p:cBhvr>
                                            <p:cTn id="45" dur="100" fill="hold"/>
                                            <p:tgtEl>
                                              <p:spTgt spid="40"/>
                                            </p:tgtEl>
                                          </p:cBhvr>
                                          <p:by x="130000" y="130000"/>
                                        </p:animScale>
                                      </p:childTnLst>
                                    </p:cTn>
                                  </p:par>
                                </p:childTnLst>
                              </p:cTn>
                            </p:par>
                            <p:par>
                              <p:cTn id="46" fill="hold">
                                <p:stCondLst>
                                  <p:cond delay="3500"/>
                                </p:stCondLst>
                                <p:childTnLst>
                                  <p:par>
                                    <p:cTn id="47" presetID="2" presetClass="entr" presetSubtype="8" fill="hold" grpId="0" nodeType="afterEffect" p14:presetBounceEnd="50000">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14:bounceEnd="50000">
                                          <p:cBhvr additive="base">
                                            <p:cTn id="49" dur="300" fill="hold"/>
                                            <p:tgtEl>
                                              <p:spTgt spid="83"/>
                                            </p:tgtEl>
                                            <p:attrNameLst>
                                              <p:attrName>ppt_x</p:attrName>
                                            </p:attrNameLst>
                                          </p:cBhvr>
                                          <p:tavLst>
                                            <p:tav tm="0">
                                              <p:val>
                                                <p:strVal val="0-#ppt_w/2"/>
                                              </p:val>
                                            </p:tav>
                                            <p:tav tm="100000">
                                              <p:val>
                                                <p:strVal val="#ppt_x"/>
                                              </p:val>
                                            </p:tav>
                                          </p:tavLst>
                                        </p:anim>
                                        <p:anim calcmode="lin" valueType="num" p14:bounceEnd="50000">
                                          <p:cBhvr additive="base">
                                            <p:cTn id="50" dur="300" fill="hold"/>
                                            <p:tgtEl>
                                              <p:spTgt spid="83"/>
                                            </p:tgtEl>
                                            <p:attrNameLst>
                                              <p:attrName>ppt_y</p:attrName>
                                            </p:attrNameLst>
                                          </p:cBhvr>
                                          <p:tavLst>
                                            <p:tav tm="0">
                                              <p:val>
                                                <p:strVal val="#ppt_y"/>
                                              </p:val>
                                            </p:tav>
                                            <p:tav tm="100000">
                                              <p:val>
                                                <p:strVal val="#ppt_y"/>
                                              </p:val>
                                            </p:tav>
                                          </p:tavLst>
                                        </p:anim>
                                      </p:childTnLst>
                                    </p:cTn>
                                  </p:par>
                                </p:childTnLst>
                              </p:cTn>
                            </p:par>
                            <p:par>
                              <p:cTn id="51" fill="hold">
                                <p:stCondLst>
                                  <p:cond delay="4000"/>
                                </p:stCondLst>
                                <p:childTnLst>
                                  <p:par>
                                    <p:cTn id="52" presetID="53" presetClass="entr" presetSubtype="16"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200" fill="hold"/>
                                            <p:tgtEl>
                                              <p:spTgt spid="37"/>
                                            </p:tgtEl>
                                            <p:attrNameLst>
                                              <p:attrName>ppt_w</p:attrName>
                                            </p:attrNameLst>
                                          </p:cBhvr>
                                          <p:tavLst>
                                            <p:tav tm="0">
                                              <p:val>
                                                <p:fltVal val="0"/>
                                              </p:val>
                                            </p:tav>
                                            <p:tav tm="100000">
                                              <p:val>
                                                <p:strVal val="#ppt_w"/>
                                              </p:val>
                                            </p:tav>
                                          </p:tavLst>
                                        </p:anim>
                                        <p:anim calcmode="lin" valueType="num">
                                          <p:cBhvr>
                                            <p:cTn id="55" dur="200" fill="hold"/>
                                            <p:tgtEl>
                                              <p:spTgt spid="37"/>
                                            </p:tgtEl>
                                            <p:attrNameLst>
                                              <p:attrName>ppt_h</p:attrName>
                                            </p:attrNameLst>
                                          </p:cBhvr>
                                          <p:tavLst>
                                            <p:tav tm="0">
                                              <p:val>
                                                <p:fltVal val="0"/>
                                              </p:val>
                                            </p:tav>
                                            <p:tav tm="100000">
                                              <p:val>
                                                <p:strVal val="#ppt_h"/>
                                              </p:val>
                                            </p:tav>
                                          </p:tavLst>
                                        </p:anim>
                                        <p:animEffect transition="in" filter="fade">
                                          <p:cBhvr>
                                            <p:cTn id="56" dur="200"/>
                                            <p:tgtEl>
                                              <p:spTgt spid="37"/>
                                            </p:tgtEl>
                                          </p:cBhvr>
                                        </p:animEffect>
                                      </p:childTnLst>
                                    </p:cTn>
                                  </p:par>
                                  <p:par>
                                    <p:cTn id="57" presetID="6" presetClass="emph" presetSubtype="0" autoRev="1" fill="hold" nodeType="withEffect">
                                      <p:stCondLst>
                                        <p:cond delay="150"/>
                                      </p:stCondLst>
                                      <p:childTnLst>
                                        <p:animScale>
                                          <p:cBhvr>
                                            <p:cTn id="58" dur="100" fill="hold"/>
                                            <p:tgtEl>
                                              <p:spTgt spid="37"/>
                                            </p:tgtEl>
                                          </p:cBhvr>
                                          <p:by x="130000" y="130000"/>
                                        </p:animScale>
                                      </p:childTnLst>
                                    </p:cTn>
                                  </p:par>
                                </p:childTnLst>
                              </p:cTn>
                            </p:par>
                            <p:par>
                              <p:cTn id="59" fill="hold">
                                <p:stCondLst>
                                  <p:cond delay="4500"/>
                                </p:stCondLst>
                                <p:childTnLst>
                                  <p:par>
                                    <p:cTn id="60" presetID="2" presetClass="entr" presetSubtype="2" fill="hold" grpId="0" nodeType="afterEffect" p14:presetBounceEnd="50000">
                                      <p:stCondLst>
                                        <p:cond delay="0"/>
                                      </p:stCondLst>
                                      <p:childTnLst>
                                        <p:set>
                                          <p:cBhvr>
                                            <p:cTn id="61" dur="1" fill="hold">
                                              <p:stCondLst>
                                                <p:cond delay="0"/>
                                              </p:stCondLst>
                                            </p:cTn>
                                            <p:tgtEl>
                                              <p:spTgt spid="84"/>
                                            </p:tgtEl>
                                            <p:attrNameLst>
                                              <p:attrName>style.visibility</p:attrName>
                                            </p:attrNameLst>
                                          </p:cBhvr>
                                          <p:to>
                                            <p:strVal val="visible"/>
                                          </p:to>
                                        </p:set>
                                        <p:anim calcmode="lin" valueType="num" p14:bounceEnd="50000">
                                          <p:cBhvr additive="base">
                                            <p:cTn id="62" dur="300" fill="hold"/>
                                            <p:tgtEl>
                                              <p:spTgt spid="84"/>
                                            </p:tgtEl>
                                            <p:attrNameLst>
                                              <p:attrName>ppt_x</p:attrName>
                                            </p:attrNameLst>
                                          </p:cBhvr>
                                          <p:tavLst>
                                            <p:tav tm="0">
                                              <p:val>
                                                <p:strVal val="1+#ppt_w/2"/>
                                              </p:val>
                                            </p:tav>
                                            <p:tav tm="100000">
                                              <p:val>
                                                <p:strVal val="#ppt_x"/>
                                              </p:val>
                                            </p:tav>
                                          </p:tavLst>
                                        </p:anim>
                                        <p:anim calcmode="lin" valueType="num" p14:bounceEnd="50000">
                                          <p:cBhvr additive="base">
                                            <p:cTn id="63" dur="3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83" grpId="0"/>
          <p:bldP spid="84" grpId="0"/>
          <p:bldP spid="8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down)">
                                          <p:cBhvr>
                                            <p:cTn id="11" dur="500"/>
                                            <p:tgtEl>
                                              <p:spTgt spid="49"/>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p:cTn id="15" dur="200" fill="hold"/>
                                            <p:tgtEl>
                                              <p:spTgt spid="46"/>
                                            </p:tgtEl>
                                            <p:attrNameLst>
                                              <p:attrName>ppt_w</p:attrName>
                                            </p:attrNameLst>
                                          </p:cBhvr>
                                          <p:tavLst>
                                            <p:tav tm="0">
                                              <p:val>
                                                <p:fltVal val="0"/>
                                              </p:val>
                                            </p:tav>
                                            <p:tav tm="100000">
                                              <p:val>
                                                <p:strVal val="#ppt_w"/>
                                              </p:val>
                                            </p:tav>
                                          </p:tavLst>
                                        </p:anim>
                                        <p:anim calcmode="lin" valueType="num">
                                          <p:cBhvr>
                                            <p:cTn id="16" dur="200" fill="hold"/>
                                            <p:tgtEl>
                                              <p:spTgt spid="46"/>
                                            </p:tgtEl>
                                            <p:attrNameLst>
                                              <p:attrName>ppt_h</p:attrName>
                                            </p:attrNameLst>
                                          </p:cBhvr>
                                          <p:tavLst>
                                            <p:tav tm="0">
                                              <p:val>
                                                <p:fltVal val="0"/>
                                              </p:val>
                                            </p:tav>
                                            <p:tav tm="100000">
                                              <p:val>
                                                <p:strVal val="#ppt_h"/>
                                              </p:val>
                                            </p:tav>
                                          </p:tavLst>
                                        </p:anim>
                                        <p:animEffect transition="in" filter="fade">
                                          <p:cBhvr>
                                            <p:cTn id="17" dur="200"/>
                                            <p:tgtEl>
                                              <p:spTgt spid="46"/>
                                            </p:tgtEl>
                                          </p:cBhvr>
                                        </p:animEffect>
                                      </p:childTnLst>
                                    </p:cTn>
                                  </p:par>
                                  <p:par>
                                    <p:cTn id="18" presetID="6" presetClass="emph" presetSubtype="0" autoRev="1" fill="hold" nodeType="withEffect">
                                      <p:stCondLst>
                                        <p:cond delay="150"/>
                                      </p:stCondLst>
                                      <p:childTnLst>
                                        <p:animScale>
                                          <p:cBhvr>
                                            <p:cTn id="19" dur="100" fill="hold"/>
                                            <p:tgtEl>
                                              <p:spTgt spid="46"/>
                                            </p:tgtEl>
                                          </p:cBhvr>
                                          <p:by x="130000" y="130000"/>
                                        </p:animScale>
                                      </p:childTnLst>
                                    </p:cTn>
                                  </p:par>
                                </p:childTnLst>
                              </p:cTn>
                            </p:par>
                            <p:par>
                              <p:cTn id="20" fill="hold">
                                <p:stCondLst>
                                  <p:cond delay="1500"/>
                                </p:stCondLst>
                                <p:childTnLst>
                                  <p:par>
                                    <p:cTn id="21" presetID="2" presetClass="entr" presetSubtype="8"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additive="base">
                                            <p:cTn id="23" dur="300" fill="hold"/>
                                            <p:tgtEl>
                                              <p:spTgt spid="51"/>
                                            </p:tgtEl>
                                            <p:attrNameLst>
                                              <p:attrName>ppt_x</p:attrName>
                                            </p:attrNameLst>
                                          </p:cBhvr>
                                          <p:tavLst>
                                            <p:tav tm="0">
                                              <p:val>
                                                <p:strVal val="0-#ppt_w/2"/>
                                              </p:val>
                                            </p:tav>
                                            <p:tav tm="100000">
                                              <p:val>
                                                <p:strVal val="#ppt_x"/>
                                              </p:val>
                                            </p:tav>
                                          </p:tavLst>
                                        </p:anim>
                                        <p:anim calcmode="lin" valueType="num">
                                          <p:cBhvr additive="base">
                                            <p:cTn id="24" dur="300" fill="hold"/>
                                            <p:tgtEl>
                                              <p:spTgt spid="51"/>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p:cTn id="28" dur="200" fill="hold"/>
                                            <p:tgtEl>
                                              <p:spTgt spid="43"/>
                                            </p:tgtEl>
                                            <p:attrNameLst>
                                              <p:attrName>ppt_w</p:attrName>
                                            </p:attrNameLst>
                                          </p:cBhvr>
                                          <p:tavLst>
                                            <p:tav tm="0">
                                              <p:val>
                                                <p:fltVal val="0"/>
                                              </p:val>
                                            </p:tav>
                                            <p:tav tm="100000">
                                              <p:val>
                                                <p:strVal val="#ppt_w"/>
                                              </p:val>
                                            </p:tav>
                                          </p:tavLst>
                                        </p:anim>
                                        <p:anim calcmode="lin" valueType="num">
                                          <p:cBhvr>
                                            <p:cTn id="29" dur="200" fill="hold"/>
                                            <p:tgtEl>
                                              <p:spTgt spid="43"/>
                                            </p:tgtEl>
                                            <p:attrNameLst>
                                              <p:attrName>ppt_h</p:attrName>
                                            </p:attrNameLst>
                                          </p:cBhvr>
                                          <p:tavLst>
                                            <p:tav tm="0">
                                              <p:val>
                                                <p:fltVal val="0"/>
                                              </p:val>
                                            </p:tav>
                                            <p:tav tm="100000">
                                              <p:val>
                                                <p:strVal val="#ppt_h"/>
                                              </p:val>
                                            </p:tav>
                                          </p:tavLst>
                                        </p:anim>
                                        <p:animEffect transition="in" filter="fade">
                                          <p:cBhvr>
                                            <p:cTn id="30" dur="200"/>
                                            <p:tgtEl>
                                              <p:spTgt spid="43"/>
                                            </p:tgtEl>
                                          </p:cBhvr>
                                        </p:animEffect>
                                      </p:childTnLst>
                                    </p:cTn>
                                  </p:par>
                                  <p:par>
                                    <p:cTn id="31" presetID="6" presetClass="emph" presetSubtype="0" autoRev="1" fill="hold" nodeType="withEffect">
                                      <p:stCondLst>
                                        <p:cond delay="150"/>
                                      </p:stCondLst>
                                      <p:childTnLst>
                                        <p:animScale>
                                          <p:cBhvr>
                                            <p:cTn id="32" dur="100" fill="hold"/>
                                            <p:tgtEl>
                                              <p:spTgt spid="43"/>
                                            </p:tgtEl>
                                          </p:cBhvr>
                                          <p:by x="130000" y="130000"/>
                                        </p:animScale>
                                      </p:childTnLst>
                                    </p:cTn>
                                  </p:par>
                                </p:childTnLst>
                              </p:cTn>
                            </p:par>
                            <p:par>
                              <p:cTn id="33" fill="hold">
                                <p:stCondLst>
                                  <p:cond delay="2500"/>
                                </p:stCondLst>
                                <p:childTnLst>
                                  <p:par>
                                    <p:cTn id="34" presetID="2" presetClass="entr" presetSubtype="2" fill="hold" grpId="0" nodeType="afterEffect">
                                      <p:stCondLst>
                                        <p:cond delay="0"/>
                                      </p:stCondLst>
                                      <p:childTnLst>
                                        <p:set>
                                          <p:cBhvr>
                                            <p:cTn id="35" dur="1" fill="hold">
                                              <p:stCondLst>
                                                <p:cond delay="0"/>
                                              </p:stCondLst>
                                            </p:cTn>
                                            <p:tgtEl>
                                              <p:spTgt spid="85"/>
                                            </p:tgtEl>
                                            <p:attrNameLst>
                                              <p:attrName>style.visibility</p:attrName>
                                            </p:attrNameLst>
                                          </p:cBhvr>
                                          <p:to>
                                            <p:strVal val="visible"/>
                                          </p:to>
                                        </p:set>
                                        <p:anim calcmode="lin" valueType="num">
                                          <p:cBhvr additive="base">
                                            <p:cTn id="36" dur="300" fill="hold"/>
                                            <p:tgtEl>
                                              <p:spTgt spid="85"/>
                                            </p:tgtEl>
                                            <p:attrNameLst>
                                              <p:attrName>ppt_x</p:attrName>
                                            </p:attrNameLst>
                                          </p:cBhvr>
                                          <p:tavLst>
                                            <p:tav tm="0">
                                              <p:val>
                                                <p:strVal val="1+#ppt_w/2"/>
                                              </p:val>
                                            </p:tav>
                                            <p:tav tm="100000">
                                              <p:val>
                                                <p:strVal val="#ppt_x"/>
                                              </p:val>
                                            </p:tav>
                                          </p:tavLst>
                                        </p:anim>
                                        <p:anim calcmode="lin" valueType="num">
                                          <p:cBhvr additive="base">
                                            <p:cTn id="37" dur="300" fill="hold"/>
                                            <p:tgtEl>
                                              <p:spTgt spid="85"/>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 calcmode="lin" valueType="num">
                                          <p:cBhvr>
                                            <p:cTn id="41" dur="200" fill="hold"/>
                                            <p:tgtEl>
                                              <p:spTgt spid="40"/>
                                            </p:tgtEl>
                                            <p:attrNameLst>
                                              <p:attrName>ppt_w</p:attrName>
                                            </p:attrNameLst>
                                          </p:cBhvr>
                                          <p:tavLst>
                                            <p:tav tm="0">
                                              <p:val>
                                                <p:fltVal val="0"/>
                                              </p:val>
                                            </p:tav>
                                            <p:tav tm="100000">
                                              <p:val>
                                                <p:strVal val="#ppt_w"/>
                                              </p:val>
                                            </p:tav>
                                          </p:tavLst>
                                        </p:anim>
                                        <p:anim calcmode="lin" valueType="num">
                                          <p:cBhvr>
                                            <p:cTn id="42" dur="200" fill="hold"/>
                                            <p:tgtEl>
                                              <p:spTgt spid="40"/>
                                            </p:tgtEl>
                                            <p:attrNameLst>
                                              <p:attrName>ppt_h</p:attrName>
                                            </p:attrNameLst>
                                          </p:cBhvr>
                                          <p:tavLst>
                                            <p:tav tm="0">
                                              <p:val>
                                                <p:fltVal val="0"/>
                                              </p:val>
                                            </p:tav>
                                            <p:tav tm="100000">
                                              <p:val>
                                                <p:strVal val="#ppt_h"/>
                                              </p:val>
                                            </p:tav>
                                          </p:tavLst>
                                        </p:anim>
                                        <p:animEffect transition="in" filter="fade">
                                          <p:cBhvr>
                                            <p:cTn id="43" dur="200"/>
                                            <p:tgtEl>
                                              <p:spTgt spid="40"/>
                                            </p:tgtEl>
                                          </p:cBhvr>
                                        </p:animEffect>
                                      </p:childTnLst>
                                    </p:cTn>
                                  </p:par>
                                  <p:par>
                                    <p:cTn id="44" presetID="6" presetClass="emph" presetSubtype="0" autoRev="1" fill="hold" nodeType="withEffect">
                                      <p:stCondLst>
                                        <p:cond delay="150"/>
                                      </p:stCondLst>
                                      <p:childTnLst>
                                        <p:animScale>
                                          <p:cBhvr>
                                            <p:cTn id="45" dur="100" fill="hold"/>
                                            <p:tgtEl>
                                              <p:spTgt spid="40"/>
                                            </p:tgtEl>
                                          </p:cBhvr>
                                          <p:by x="130000" y="130000"/>
                                        </p:animScale>
                                      </p:childTnLst>
                                    </p:cTn>
                                  </p:par>
                                </p:childTnLst>
                              </p:cTn>
                            </p:par>
                            <p:par>
                              <p:cTn id="46" fill="hold">
                                <p:stCondLst>
                                  <p:cond delay="3500"/>
                                </p:stCondLst>
                                <p:childTnLst>
                                  <p:par>
                                    <p:cTn id="47" presetID="2" presetClass="entr" presetSubtype="8"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cBhvr additive="base">
                                            <p:cTn id="49" dur="300" fill="hold"/>
                                            <p:tgtEl>
                                              <p:spTgt spid="83"/>
                                            </p:tgtEl>
                                            <p:attrNameLst>
                                              <p:attrName>ppt_x</p:attrName>
                                            </p:attrNameLst>
                                          </p:cBhvr>
                                          <p:tavLst>
                                            <p:tav tm="0">
                                              <p:val>
                                                <p:strVal val="0-#ppt_w/2"/>
                                              </p:val>
                                            </p:tav>
                                            <p:tav tm="100000">
                                              <p:val>
                                                <p:strVal val="#ppt_x"/>
                                              </p:val>
                                            </p:tav>
                                          </p:tavLst>
                                        </p:anim>
                                        <p:anim calcmode="lin" valueType="num">
                                          <p:cBhvr additive="base">
                                            <p:cTn id="50" dur="300" fill="hold"/>
                                            <p:tgtEl>
                                              <p:spTgt spid="83"/>
                                            </p:tgtEl>
                                            <p:attrNameLst>
                                              <p:attrName>ppt_y</p:attrName>
                                            </p:attrNameLst>
                                          </p:cBhvr>
                                          <p:tavLst>
                                            <p:tav tm="0">
                                              <p:val>
                                                <p:strVal val="#ppt_y"/>
                                              </p:val>
                                            </p:tav>
                                            <p:tav tm="100000">
                                              <p:val>
                                                <p:strVal val="#ppt_y"/>
                                              </p:val>
                                            </p:tav>
                                          </p:tavLst>
                                        </p:anim>
                                      </p:childTnLst>
                                    </p:cTn>
                                  </p:par>
                                </p:childTnLst>
                              </p:cTn>
                            </p:par>
                            <p:par>
                              <p:cTn id="51" fill="hold">
                                <p:stCondLst>
                                  <p:cond delay="4000"/>
                                </p:stCondLst>
                                <p:childTnLst>
                                  <p:par>
                                    <p:cTn id="52" presetID="53" presetClass="entr" presetSubtype="16"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200" fill="hold"/>
                                            <p:tgtEl>
                                              <p:spTgt spid="37"/>
                                            </p:tgtEl>
                                            <p:attrNameLst>
                                              <p:attrName>ppt_w</p:attrName>
                                            </p:attrNameLst>
                                          </p:cBhvr>
                                          <p:tavLst>
                                            <p:tav tm="0">
                                              <p:val>
                                                <p:fltVal val="0"/>
                                              </p:val>
                                            </p:tav>
                                            <p:tav tm="100000">
                                              <p:val>
                                                <p:strVal val="#ppt_w"/>
                                              </p:val>
                                            </p:tav>
                                          </p:tavLst>
                                        </p:anim>
                                        <p:anim calcmode="lin" valueType="num">
                                          <p:cBhvr>
                                            <p:cTn id="55" dur="200" fill="hold"/>
                                            <p:tgtEl>
                                              <p:spTgt spid="37"/>
                                            </p:tgtEl>
                                            <p:attrNameLst>
                                              <p:attrName>ppt_h</p:attrName>
                                            </p:attrNameLst>
                                          </p:cBhvr>
                                          <p:tavLst>
                                            <p:tav tm="0">
                                              <p:val>
                                                <p:fltVal val="0"/>
                                              </p:val>
                                            </p:tav>
                                            <p:tav tm="100000">
                                              <p:val>
                                                <p:strVal val="#ppt_h"/>
                                              </p:val>
                                            </p:tav>
                                          </p:tavLst>
                                        </p:anim>
                                        <p:animEffect transition="in" filter="fade">
                                          <p:cBhvr>
                                            <p:cTn id="56" dur="200"/>
                                            <p:tgtEl>
                                              <p:spTgt spid="37"/>
                                            </p:tgtEl>
                                          </p:cBhvr>
                                        </p:animEffect>
                                      </p:childTnLst>
                                    </p:cTn>
                                  </p:par>
                                  <p:par>
                                    <p:cTn id="57" presetID="6" presetClass="emph" presetSubtype="0" autoRev="1" fill="hold" nodeType="withEffect">
                                      <p:stCondLst>
                                        <p:cond delay="150"/>
                                      </p:stCondLst>
                                      <p:childTnLst>
                                        <p:animScale>
                                          <p:cBhvr>
                                            <p:cTn id="58" dur="100" fill="hold"/>
                                            <p:tgtEl>
                                              <p:spTgt spid="37"/>
                                            </p:tgtEl>
                                          </p:cBhvr>
                                          <p:by x="130000" y="130000"/>
                                        </p:animScale>
                                      </p:childTnLst>
                                    </p:cTn>
                                  </p:par>
                                </p:childTnLst>
                              </p:cTn>
                            </p:par>
                            <p:par>
                              <p:cTn id="59" fill="hold">
                                <p:stCondLst>
                                  <p:cond delay="4500"/>
                                </p:stCondLst>
                                <p:childTnLst>
                                  <p:par>
                                    <p:cTn id="60" presetID="2" presetClass="entr" presetSubtype="2" fill="hold" grpId="0" nodeType="afterEffect">
                                      <p:stCondLst>
                                        <p:cond delay="0"/>
                                      </p:stCondLst>
                                      <p:childTnLst>
                                        <p:set>
                                          <p:cBhvr>
                                            <p:cTn id="61" dur="1" fill="hold">
                                              <p:stCondLst>
                                                <p:cond delay="0"/>
                                              </p:stCondLst>
                                            </p:cTn>
                                            <p:tgtEl>
                                              <p:spTgt spid="84"/>
                                            </p:tgtEl>
                                            <p:attrNameLst>
                                              <p:attrName>style.visibility</p:attrName>
                                            </p:attrNameLst>
                                          </p:cBhvr>
                                          <p:to>
                                            <p:strVal val="visible"/>
                                          </p:to>
                                        </p:set>
                                        <p:anim calcmode="lin" valueType="num">
                                          <p:cBhvr additive="base">
                                            <p:cTn id="62" dur="300" fill="hold"/>
                                            <p:tgtEl>
                                              <p:spTgt spid="84"/>
                                            </p:tgtEl>
                                            <p:attrNameLst>
                                              <p:attrName>ppt_x</p:attrName>
                                            </p:attrNameLst>
                                          </p:cBhvr>
                                          <p:tavLst>
                                            <p:tav tm="0">
                                              <p:val>
                                                <p:strVal val="1+#ppt_w/2"/>
                                              </p:val>
                                            </p:tav>
                                            <p:tav tm="100000">
                                              <p:val>
                                                <p:strVal val="#ppt_x"/>
                                              </p:val>
                                            </p:tav>
                                          </p:tavLst>
                                        </p:anim>
                                        <p:anim calcmode="lin" valueType="num">
                                          <p:cBhvr additive="base">
                                            <p:cTn id="63" dur="3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83" grpId="0"/>
          <p:bldP spid="84" grpId="0"/>
          <p:bldP spid="85"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chemeClr val="accent2"/>
                </a:solidFill>
                <a:latin typeface="Agency FB" panose="020B0503020202020204" pitchFamily="34" charset="0"/>
              </a:rPr>
              <a:t>01</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06"/>
          <p:cNvGrpSpPr/>
          <p:nvPr/>
        </p:nvGrpSpPr>
        <p:grpSpPr>
          <a:xfrm>
            <a:off x="1115213" y="2081273"/>
            <a:ext cx="3599531" cy="2640000"/>
            <a:chOff x="838200" y="1818565"/>
            <a:chExt cx="3000018" cy="2197810"/>
          </a:xfrm>
        </p:grpSpPr>
        <p:grpSp>
          <p:nvGrpSpPr>
            <p:cNvPr id="9" name="Group 36"/>
            <p:cNvGrpSpPr/>
            <p:nvPr/>
          </p:nvGrpSpPr>
          <p:grpSpPr>
            <a:xfrm>
              <a:off x="2019300" y="2381250"/>
              <a:ext cx="644663" cy="1635125"/>
              <a:chOff x="2389188" y="1800226"/>
              <a:chExt cx="828675" cy="2101850"/>
            </a:xfrm>
            <a:solidFill>
              <a:srgbClr val="00559B"/>
            </a:solidFill>
            <a:effectLst>
              <a:innerShdw dist="50800" dir="5400000">
                <a:prstClr val="black">
                  <a:alpha val="20000"/>
                </a:prstClr>
              </a:innerShdw>
            </a:effectLst>
          </p:grpSpPr>
          <p:sp>
            <p:nvSpPr>
              <p:cNvPr id="27"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tx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8"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tx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0" name="Group 42"/>
            <p:cNvGrpSpPr/>
            <p:nvPr/>
          </p:nvGrpSpPr>
          <p:grpSpPr>
            <a:xfrm>
              <a:off x="2743201" y="2663458"/>
              <a:ext cx="533400" cy="1352917"/>
              <a:chOff x="2389188" y="1800226"/>
              <a:chExt cx="828675" cy="2101850"/>
            </a:xfrm>
            <a:solidFill>
              <a:srgbClr val="00559B"/>
            </a:solidFill>
            <a:effectLst>
              <a:innerShdw dist="50800" dir="5400000">
                <a:prstClr val="black">
                  <a:alpha val="20000"/>
                </a:prstClr>
              </a:innerShdw>
            </a:effectLst>
          </p:grpSpPr>
          <p:sp>
            <p:nvSpPr>
              <p:cNvPr id="25"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6"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1" name="Group 45"/>
            <p:cNvGrpSpPr/>
            <p:nvPr/>
          </p:nvGrpSpPr>
          <p:grpSpPr>
            <a:xfrm>
              <a:off x="1409700" y="2663458"/>
              <a:ext cx="533400" cy="1352917"/>
              <a:chOff x="2389188" y="1800226"/>
              <a:chExt cx="828675" cy="2101850"/>
            </a:xfrm>
            <a:solidFill>
              <a:srgbClr val="00559B"/>
            </a:solidFill>
            <a:effectLst>
              <a:innerShdw dist="50800" dir="5400000">
                <a:prstClr val="black">
                  <a:alpha val="20000"/>
                </a:prstClr>
              </a:innerShdw>
            </a:effectLst>
          </p:grpSpPr>
          <p:sp>
            <p:nvSpPr>
              <p:cNvPr id="23"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4"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2" name="Group 48"/>
            <p:cNvGrpSpPr/>
            <p:nvPr/>
          </p:nvGrpSpPr>
          <p:grpSpPr>
            <a:xfrm>
              <a:off x="914400" y="2917825"/>
              <a:ext cx="433113" cy="1098550"/>
              <a:chOff x="2389188" y="1800226"/>
              <a:chExt cx="828675" cy="2101850"/>
            </a:xfrm>
            <a:solidFill>
              <a:srgbClr val="00559B"/>
            </a:solidFill>
            <a:effectLst>
              <a:innerShdw dist="50800" dir="5400000">
                <a:prstClr val="black">
                  <a:alpha val="20000"/>
                </a:prstClr>
              </a:innerShdw>
            </a:effectLst>
          </p:grpSpPr>
          <p:sp>
            <p:nvSpPr>
              <p:cNvPr id="21"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2"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3" name="Group 51"/>
            <p:cNvGrpSpPr/>
            <p:nvPr/>
          </p:nvGrpSpPr>
          <p:grpSpPr>
            <a:xfrm>
              <a:off x="3390900" y="2917825"/>
              <a:ext cx="433113" cy="1098550"/>
              <a:chOff x="2389188" y="1800226"/>
              <a:chExt cx="828675" cy="2101850"/>
            </a:xfrm>
            <a:solidFill>
              <a:srgbClr val="00559B"/>
            </a:solidFill>
            <a:effectLst>
              <a:innerShdw dist="50800" dir="5400000">
                <a:prstClr val="black">
                  <a:alpha val="20000"/>
                </a:prstClr>
              </a:innerShdw>
            </a:effectLst>
          </p:grpSpPr>
          <p:sp>
            <p:nvSpPr>
              <p:cNvPr id="19"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0"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sp>
          <p:nvSpPr>
            <p:cNvPr id="14" name="Freeform 29"/>
            <p:cNvSpPr>
              <a:spLocks noEditPoints="1"/>
            </p:cNvSpPr>
            <p:nvPr/>
          </p:nvSpPr>
          <p:spPr bwMode="auto">
            <a:xfrm>
              <a:off x="2209800" y="1818565"/>
              <a:ext cx="533400" cy="466725"/>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tx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5" name="Freeform 29"/>
            <p:cNvSpPr>
              <a:spLocks noEditPoints="1"/>
            </p:cNvSpPr>
            <p:nvPr/>
          </p:nvSpPr>
          <p:spPr bwMode="auto">
            <a:xfrm>
              <a:off x="2871788" y="2237467"/>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6" name="Freeform 29"/>
            <p:cNvSpPr>
              <a:spLocks noEditPoints="1"/>
            </p:cNvSpPr>
            <p:nvPr/>
          </p:nvSpPr>
          <p:spPr bwMode="auto">
            <a:xfrm>
              <a:off x="3505201" y="2571750"/>
              <a:ext cx="333017"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4"/>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7" name="Freeform 29"/>
            <p:cNvSpPr>
              <a:spLocks noEditPoints="1"/>
            </p:cNvSpPr>
            <p:nvPr/>
          </p:nvSpPr>
          <p:spPr bwMode="auto">
            <a:xfrm flipH="1">
              <a:off x="1371600" y="2266950"/>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8" name="Freeform 29"/>
            <p:cNvSpPr>
              <a:spLocks noEditPoints="1"/>
            </p:cNvSpPr>
            <p:nvPr/>
          </p:nvSpPr>
          <p:spPr bwMode="auto">
            <a:xfrm flipH="1">
              <a:off x="838200" y="2533650"/>
              <a:ext cx="333016"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4"/>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grpSp>
      <p:grpSp>
        <p:nvGrpSpPr>
          <p:cNvPr id="29" name="Group 117"/>
          <p:cNvGrpSpPr/>
          <p:nvPr/>
        </p:nvGrpSpPr>
        <p:grpSpPr>
          <a:xfrm>
            <a:off x="7493114" y="2081273"/>
            <a:ext cx="3599531" cy="2640000"/>
            <a:chOff x="5156200" y="1818565"/>
            <a:chExt cx="3013262" cy="2197809"/>
          </a:xfrm>
          <a:solidFill>
            <a:srgbClr val="1E8282"/>
          </a:solidFill>
        </p:grpSpPr>
        <p:grpSp>
          <p:nvGrpSpPr>
            <p:cNvPr id="30" name="Group 118"/>
            <p:cNvGrpSpPr/>
            <p:nvPr/>
          </p:nvGrpSpPr>
          <p:grpSpPr>
            <a:xfrm>
              <a:off x="6286499" y="2381250"/>
              <a:ext cx="742228" cy="1635125"/>
              <a:chOff x="1182688" y="1800226"/>
              <a:chExt cx="954088" cy="2101850"/>
            </a:xfrm>
            <a:grpFill/>
            <a:effectLst/>
          </p:grpSpPr>
          <p:sp>
            <p:nvSpPr>
              <p:cNvPr id="48" name="Freeform 136"/>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9" name="Freeform 137"/>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sp>
          <p:nvSpPr>
            <p:cNvPr id="31" name="Freeform 29"/>
            <p:cNvSpPr>
              <a:spLocks noEditPoints="1"/>
            </p:cNvSpPr>
            <p:nvPr/>
          </p:nvSpPr>
          <p:spPr bwMode="auto">
            <a:xfrm>
              <a:off x="6527800" y="1818565"/>
              <a:ext cx="533400" cy="466725"/>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2" name="Freeform 29"/>
            <p:cNvSpPr>
              <a:spLocks noEditPoints="1"/>
            </p:cNvSpPr>
            <p:nvPr/>
          </p:nvSpPr>
          <p:spPr bwMode="auto">
            <a:xfrm>
              <a:off x="7189788" y="2237467"/>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3" name="Freeform 29"/>
            <p:cNvSpPr>
              <a:spLocks noEditPoints="1"/>
            </p:cNvSpPr>
            <p:nvPr/>
          </p:nvSpPr>
          <p:spPr bwMode="auto">
            <a:xfrm>
              <a:off x="7823201" y="2571750"/>
              <a:ext cx="333017"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3"/>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4" name="Freeform 29"/>
            <p:cNvSpPr>
              <a:spLocks noEditPoints="1"/>
            </p:cNvSpPr>
            <p:nvPr/>
          </p:nvSpPr>
          <p:spPr bwMode="auto">
            <a:xfrm flipH="1">
              <a:off x="5689600" y="2266950"/>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5" name="Freeform 29"/>
            <p:cNvSpPr>
              <a:spLocks noEditPoints="1"/>
            </p:cNvSpPr>
            <p:nvPr/>
          </p:nvSpPr>
          <p:spPr bwMode="auto">
            <a:xfrm flipH="1">
              <a:off x="5156200" y="2533650"/>
              <a:ext cx="333016"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3"/>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grpSp>
          <p:nvGrpSpPr>
            <p:cNvPr id="36" name="Group 124"/>
            <p:cNvGrpSpPr/>
            <p:nvPr/>
          </p:nvGrpSpPr>
          <p:grpSpPr>
            <a:xfrm>
              <a:off x="5683252" y="2673428"/>
              <a:ext cx="609601" cy="1342941"/>
              <a:chOff x="1182688" y="1800226"/>
              <a:chExt cx="954088" cy="2101850"/>
            </a:xfrm>
            <a:grpFill/>
            <a:effectLst/>
          </p:grpSpPr>
          <p:sp>
            <p:nvSpPr>
              <p:cNvPr id="46" name="Freeform 134"/>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7" name="Freeform 135"/>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7" name="Group 125"/>
            <p:cNvGrpSpPr/>
            <p:nvPr/>
          </p:nvGrpSpPr>
          <p:grpSpPr>
            <a:xfrm>
              <a:off x="5194300" y="2917827"/>
              <a:ext cx="498662" cy="1098550"/>
              <a:chOff x="1182688" y="1800226"/>
              <a:chExt cx="954088" cy="2101850"/>
            </a:xfrm>
            <a:grpFill/>
            <a:effectLst/>
          </p:grpSpPr>
          <p:sp>
            <p:nvSpPr>
              <p:cNvPr id="44" name="Freeform 132"/>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5" name="Freeform 133"/>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8" name="Group 126"/>
            <p:cNvGrpSpPr/>
            <p:nvPr/>
          </p:nvGrpSpPr>
          <p:grpSpPr>
            <a:xfrm>
              <a:off x="7670800" y="2917827"/>
              <a:ext cx="498662" cy="1098550"/>
              <a:chOff x="1182688" y="1800226"/>
              <a:chExt cx="954088" cy="2101850"/>
            </a:xfrm>
            <a:grpFill/>
            <a:effectLst/>
          </p:grpSpPr>
          <p:sp>
            <p:nvSpPr>
              <p:cNvPr id="42" name="Freeform 130"/>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3" name="Freeform 131"/>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9" name="Group 127"/>
            <p:cNvGrpSpPr/>
            <p:nvPr/>
          </p:nvGrpSpPr>
          <p:grpSpPr>
            <a:xfrm>
              <a:off x="7023101" y="2673428"/>
              <a:ext cx="609601" cy="1342941"/>
              <a:chOff x="1182688" y="1800226"/>
              <a:chExt cx="954088" cy="2101850"/>
            </a:xfrm>
            <a:grpFill/>
            <a:effectLst/>
          </p:grpSpPr>
          <p:sp>
            <p:nvSpPr>
              <p:cNvPr id="40" name="Freeform 128"/>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1" name="Freeform 129"/>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grpSp>
        <p:nvGrpSpPr>
          <p:cNvPr id="50" name="Group 5"/>
          <p:cNvGrpSpPr/>
          <p:nvPr/>
        </p:nvGrpSpPr>
        <p:grpSpPr>
          <a:xfrm>
            <a:off x="5613015" y="3381065"/>
            <a:ext cx="1084600" cy="1084741"/>
            <a:chOff x="4236720" y="2596405"/>
            <a:chExt cx="670560" cy="670560"/>
          </a:xfrm>
        </p:grpSpPr>
        <p:sp>
          <p:nvSpPr>
            <p:cNvPr id="51" name="Oval 140"/>
            <p:cNvSpPr/>
            <p:nvPr/>
          </p:nvSpPr>
          <p:spPr>
            <a:xfrm>
              <a:off x="4236720" y="2596405"/>
              <a:ext cx="670560" cy="670560"/>
            </a:xfrm>
            <a:prstGeom prst="ellipse">
              <a:avLst/>
            </a:prstGeom>
            <a:solidFill>
              <a:schemeClr val="tx1">
                <a:lumMod val="65000"/>
                <a:lumOff val="35000"/>
              </a:schemeClr>
            </a:solidFill>
            <a:ln w="12700" cap="flat" cmpd="sng" algn="ctr">
              <a:solidFill>
                <a:schemeClr val="tx1">
                  <a:lumMod val="50000"/>
                  <a:lumOff val="50000"/>
                </a:schemeClr>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sp>
          <p:nvSpPr>
            <p:cNvPr id="52" name="TextBox 51"/>
            <p:cNvSpPr txBox="1"/>
            <p:nvPr/>
          </p:nvSpPr>
          <p:spPr>
            <a:xfrm>
              <a:off x="4253113" y="2764453"/>
              <a:ext cx="637774" cy="266700"/>
            </a:xfrm>
            <a:prstGeom prst="rect">
              <a:avLst/>
            </a:prstGeom>
            <a:noFill/>
          </p:spPr>
          <p:txBody>
            <a:bodyPr wrap="square" lIns="0" tIns="0" rIns="0" bIns="0" rtlCol="1" anchor="t" anchorCtr="0">
              <a:noAutofit/>
            </a:bodyPr>
            <a:lstStyle/>
            <a:p>
              <a:pPr algn="ctr" defTabSz="1218565">
                <a:defRPr/>
              </a:pPr>
              <a:r>
                <a:rPr lang="en-US" sz="3700" kern="0" dirty="0">
                  <a:solidFill>
                    <a:srgbClr val="FFFFFF"/>
                  </a:solidFill>
                  <a:latin typeface="Impact" panose="020B0806030902050204" pitchFamily="34" charset="0"/>
                  <a:ea typeface="Open Sans" pitchFamily="34" charset="0"/>
                  <a:cs typeface="Open Sans" pitchFamily="34" charset="0"/>
                </a:rPr>
                <a:t>VS</a:t>
              </a:r>
              <a:endParaRPr lang="ar-SA" sz="3700" kern="0" dirty="0">
                <a:solidFill>
                  <a:srgbClr val="FFFFFF"/>
                </a:solidFill>
                <a:latin typeface="Impact" panose="020B0806030902050204" pitchFamily="34" charset="0"/>
                <a:ea typeface="Open Sans" pitchFamily="34" charset="0"/>
              </a:endParaRPr>
            </a:p>
          </p:txBody>
        </p:sp>
      </p:grpSp>
      <p:grpSp>
        <p:nvGrpSpPr>
          <p:cNvPr id="53" name="Group 54"/>
          <p:cNvGrpSpPr/>
          <p:nvPr/>
        </p:nvGrpSpPr>
        <p:grpSpPr>
          <a:xfrm>
            <a:off x="4930208" y="3893309"/>
            <a:ext cx="547234" cy="103544"/>
            <a:chOff x="2656464" y="2476500"/>
            <a:chExt cx="338330" cy="64008"/>
          </a:xfrm>
        </p:grpSpPr>
        <p:cxnSp>
          <p:nvCxnSpPr>
            <p:cNvPr id="54" name="Straight Connector 55"/>
            <p:cNvCxnSpPr>
              <a:endCxn id="55" idx="2"/>
            </p:cNvCxnSpPr>
            <p:nvPr/>
          </p:nvCxnSpPr>
          <p:spPr>
            <a:xfrm rot="10800000">
              <a:off x="2720473" y="2508505"/>
              <a:ext cx="274321" cy="1283"/>
            </a:xfrm>
            <a:prstGeom prst="line">
              <a:avLst/>
            </a:prstGeom>
            <a:noFill/>
            <a:ln w="12700" cap="flat" cmpd="sng" algn="ctr">
              <a:solidFill>
                <a:schemeClr val="tx1"/>
              </a:solidFill>
              <a:prstDash val="solid"/>
            </a:ln>
            <a:effectLst/>
          </p:spPr>
        </p:cxnSp>
        <p:sp>
          <p:nvSpPr>
            <p:cNvPr id="55" name="Oval 56"/>
            <p:cNvSpPr/>
            <p:nvPr/>
          </p:nvSpPr>
          <p:spPr>
            <a:xfrm rot="10800000">
              <a:off x="2656464" y="2476500"/>
              <a:ext cx="64008" cy="64008"/>
            </a:xfrm>
            <a:prstGeom prst="ellipse">
              <a:avLst/>
            </a:prstGeom>
            <a:solidFill>
              <a:srgbClr val="FFFFFF"/>
            </a:solidFill>
            <a:ln w="12700" cap="flat" cmpd="sng" algn="ctr">
              <a:solidFill>
                <a:schemeClr val="tx1"/>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grpSp>
      <p:grpSp>
        <p:nvGrpSpPr>
          <p:cNvPr id="56" name="Group 63"/>
          <p:cNvGrpSpPr/>
          <p:nvPr/>
        </p:nvGrpSpPr>
        <p:grpSpPr>
          <a:xfrm rot="10800000">
            <a:off x="6796743" y="3893309"/>
            <a:ext cx="547234" cy="103544"/>
            <a:chOff x="2656464" y="2476500"/>
            <a:chExt cx="338330" cy="64008"/>
          </a:xfrm>
        </p:grpSpPr>
        <p:cxnSp>
          <p:nvCxnSpPr>
            <p:cNvPr id="57" name="Straight Connector 64"/>
            <p:cNvCxnSpPr>
              <a:endCxn id="58" idx="2"/>
            </p:cNvCxnSpPr>
            <p:nvPr/>
          </p:nvCxnSpPr>
          <p:spPr>
            <a:xfrm rot="10800000">
              <a:off x="2720473" y="2508505"/>
              <a:ext cx="274321" cy="1283"/>
            </a:xfrm>
            <a:prstGeom prst="line">
              <a:avLst/>
            </a:prstGeom>
            <a:noFill/>
            <a:ln w="12700" cap="flat" cmpd="sng" algn="ctr">
              <a:solidFill>
                <a:schemeClr val="tx1"/>
              </a:solidFill>
              <a:prstDash val="solid"/>
            </a:ln>
            <a:effectLst/>
          </p:spPr>
        </p:cxnSp>
        <p:sp>
          <p:nvSpPr>
            <p:cNvPr id="58" name="Oval 66"/>
            <p:cNvSpPr/>
            <p:nvPr/>
          </p:nvSpPr>
          <p:spPr>
            <a:xfrm rot="10800000">
              <a:off x="2656464" y="2476500"/>
              <a:ext cx="64008" cy="64008"/>
            </a:xfrm>
            <a:prstGeom prst="ellipse">
              <a:avLst/>
            </a:prstGeom>
            <a:solidFill>
              <a:srgbClr val="FFFFFF"/>
            </a:solidFill>
            <a:ln w="12700" cap="flat" cmpd="sng" algn="ctr">
              <a:solidFill>
                <a:schemeClr val="tx1"/>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grpSp>
      <p:sp>
        <p:nvSpPr>
          <p:cNvPr id="59" name="矩形 1"/>
          <p:cNvSpPr>
            <a:spLocks noChangeArrowheads="1"/>
          </p:cNvSpPr>
          <p:nvPr/>
        </p:nvSpPr>
        <p:spPr bwMode="auto">
          <a:xfrm>
            <a:off x="1363934" y="4994593"/>
            <a:ext cx="3270333" cy="98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0" name="矩形 1"/>
          <p:cNvSpPr>
            <a:spLocks noChangeArrowheads="1"/>
          </p:cNvSpPr>
          <p:nvPr/>
        </p:nvSpPr>
        <p:spPr bwMode="auto">
          <a:xfrm>
            <a:off x="7692018" y="4994593"/>
            <a:ext cx="3270333" cy="98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200" fill="hold"/>
                                            <p:tgtEl>
                                              <p:spTgt spid="50"/>
                                            </p:tgtEl>
                                            <p:attrNameLst>
                                              <p:attrName>ppt_w</p:attrName>
                                            </p:attrNameLst>
                                          </p:cBhvr>
                                          <p:tavLst>
                                            <p:tav tm="0">
                                              <p:val>
                                                <p:fltVal val="0"/>
                                              </p:val>
                                            </p:tav>
                                            <p:tav tm="100000">
                                              <p:val>
                                                <p:strVal val="#ppt_w"/>
                                              </p:val>
                                            </p:tav>
                                          </p:tavLst>
                                        </p:anim>
                                        <p:anim calcmode="lin" valueType="num">
                                          <p:cBhvr>
                                            <p:cTn id="8" dur="200" fill="hold"/>
                                            <p:tgtEl>
                                              <p:spTgt spid="50"/>
                                            </p:tgtEl>
                                            <p:attrNameLst>
                                              <p:attrName>ppt_h</p:attrName>
                                            </p:attrNameLst>
                                          </p:cBhvr>
                                          <p:tavLst>
                                            <p:tav tm="0">
                                              <p:val>
                                                <p:fltVal val="0"/>
                                              </p:val>
                                            </p:tav>
                                            <p:tav tm="100000">
                                              <p:val>
                                                <p:strVal val="#ppt_h"/>
                                              </p:val>
                                            </p:tav>
                                          </p:tavLst>
                                        </p:anim>
                                        <p:animEffect transition="in" filter="fade">
                                          <p:cBhvr>
                                            <p:cTn id="9" dur="200"/>
                                            <p:tgtEl>
                                              <p:spTgt spid="50"/>
                                            </p:tgtEl>
                                          </p:cBhvr>
                                        </p:animEffect>
                                      </p:childTnLst>
                                    </p:cTn>
                                  </p:par>
                                  <p:par>
                                    <p:cTn id="10" presetID="6" presetClass="emph" presetSubtype="0" autoRev="1" fill="hold" nodeType="withEffect">
                                      <p:stCondLst>
                                        <p:cond delay="150"/>
                                      </p:stCondLst>
                                      <p:childTnLst>
                                        <p:animScale>
                                          <p:cBhvr>
                                            <p:cTn id="11" dur="100" fill="hold"/>
                                            <p:tgtEl>
                                              <p:spTgt spid="50"/>
                                            </p:tgtEl>
                                          </p:cBhvr>
                                          <p:by x="130000" y="130000"/>
                                        </p:animScale>
                                      </p:childTnLst>
                                    </p:cTn>
                                  </p:par>
                                </p:childTnLst>
                              </p:cTn>
                            </p:par>
                            <p:par>
                              <p:cTn id="12" fill="hold">
                                <p:stCondLst>
                                  <p:cond delay="500"/>
                                </p:stCondLst>
                                <p:childTnLst>
                                  <p:par>
                                    <p:cTn id="13" presetID="22" presetClass="entr" presetSubtype="2"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right)">
                                          <p:cBhvr>
                                            <p:cTn id="15" dur="400"/>
                                            <p:tgtEl>
                                              <p:spTgt spid="53"/>
                                            </p:tgtEl>
                                          </p:cBhvr>
                                        </p:animEffect>
                                      </p:childTnLst>
                                    </p:cTn>
                                  </p:par>
                                  <p:par>
                                    <p:cTn id="16" presetID="22" presetClass="entr" presetSubtype="8" fill="hold"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wipe(left)">
                                          <p:cBhvr>
                                            <p:cTn id="18" dur="400"/>
                                            <p:tgtEl>
                                              <p:spTgt spid="56"/>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750"/>
                                            <p:tgtEl>
                                              <p:spTgt spid="8"/>
                                            </p:tgtEl>
                                          </p:cBhvr>
                                        </p:animEffect>
                                        <p:anim calcmode="lin" valueType="num">
                                          <p:cBhvr>
                                            <p:cTn id="23" dur="750" fill="hold"/>
                                            <p:tgtEl>
                                              <p:spTgt spid="8"/>
                                            </p:tgtEl>
                                            <p:attrNameLst>
                                              <p:attrName>ppt_x</p:attrName>
                                            </p:attrNameLst>
                                          </p:cBhvr>
                                          <p:tavLst>
                                            <p:tav tm="0">
                                              <p:val>
                                                <p:strVal val="#ppt_x"/>
                                              </p:val>
                                            </p:tav>
                                            <p:tav tm="100000">
                                              <p:val>
                                                <p:strVal val="#ppt_x"/>
                                              </p:val>
                                            </p:tav>
                                          </p:tavLst>
                                        </p:anim>
                                        <p:anim calcmode="lin" valueType="num">
                                          <p:cBhvr>
                                            <p:cTn id="24" dur="75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750"/>
                                            <p:tgtEl>
                                              <p:spTgt spid="29"/>
                                            </p:tgtEl>
                                          </p:cBhvr>
                                        </p:animEffect>
                                        <p:anim calcmode="lin" valueType="num">
                                          <p:cBhvr>
                                            <p:cTn id="28" dur="750" fill="hold"/>
                                            <p:tgtEl>
                                              <p:spTgt spid="29"/>
                                            </p:tgtEl>
                                            <p:attrNameLst>
                                              <p:attrName>ppt_x</p:attrName>
                                            </p:attrNameLst>
                                          </p:cBhvr>
                                          <p:tavLst>
                                            <p:tav tm="0">
                                              <p:val>
                                                <p:strVal val="#ppt_x"/>
                                              </p:val>
                                            </p:tav>
                                            <p:tav tm="100000">
                                              <p:val>
                                                <p:strVal val="#ppt_x"/>
                                              </p:val>
                                            </p:tav>
                                          </p:tavLst>
                                        </p:anim>
                                        <p:anim calcmode="lin" valueType="num">
                                          <p:cBhvr>
                                            <p:cTn id="29" dur="750" fill="hold"/>
                                            <p:tgtEl>
                                              <p:spTgt spid="29"/>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14:presetBounceEnd="50000">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14:bounceEnd="50000">
                                          <p:cBhvr additive="base">
                                            <p:cTn id="33" dur="300" fill="hold"/>
                                            <p:tgtEl>
                                              <p:spTgt spid="59"/>
                                            </p:tgtEl>
                                            <p:attrNameLst>
                                              <p:attrName>ppt_x</p:attrName>
                                            </p:attrNameLst>
                                          </p:cBhvr>
                                          <p:tavLst>
                                            <p:tav tm="0">
                                              <p:val>
                                                <p:strVal val="1+#ppt_w/2"/>
                                              </p:val>
                                            </p:tav>
                                            <p:tav tm="100000">
                                              <p:val>
                                                <p:strVal val="#ppt_x"/>
                                              </p:val>
                                            </p:tav>
                                          </p:tavLst>
                                        </p:anim>
                                        <p:anim calcmode="lin" valueType="num" p14:bounceEnd="50000">
                                          <p:cBhvr additive="base">
                                            <p:cTn id="34" dur="300" fill="hold"/>
                                            <p:tgtEl>
                                              <p:spTgt spid="5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0000">
                                      <p:stCondLst>
                                        <p:cond delay="200"/>
                                      </p:stCondLst>
                                      <p:childTnLst>
                                        <p:set>
                                          <p:cBhvr>
                                            <p:cTn id="36" dur="1" fill="hold">
                                              <p:stCondLst>
                                                <p:cond delay="0"/>
                                              </p:stCondLst>
                                            </p:cTn>
                                            <p:tgtEl>
                                              <p:spTgt spid="60"/>
                                            </p:tgtEl>
                                            <p:attrNameLst>
                                              <p:attrName>style.visibility</p:attrName>
                                            </p:attrNameLst>
                                          </p:cBhvr>
                                          <p:to>
                                            <p:strVal val="visible"/>
                                          </p:to>
                                        </p:set>
                                        <p:anim calcmode="lin" valueType="num" p14:bounceEnd="50000">
                                          <p:cBhvr additive="base">
                                            <p:cTn id="37" dur="300" fill="hold"/>
                                            <p:tgtEl>
                                              <p:spTgt spid="60"/>
                                            </p:tgtEl>
                                            <p:attrNameLst>
                                              <p:attrName>ppt_x</p:attrName>
                                            </p:attrNameLst>
                                          </p:cBhvr>
                                          <p:tavLst>
                                            <p:tav tm="0">
                                              <p:val>
                                                <p:strVal val="1+#ppt_w/2"/>
                                              </p:val>
                                            </p:tav>
                                            <p:tav tm="100000">
                                              <p:val>
                                                <p:strVal val="#ppt_x"/>
                                              </p:val>
                                            </p:tav>
                                          </p:tavLst>
                                        </p:anim>
                                        <p:anim calcmode="lin" valueType="num" p14:bounceEnd="50000">
                                          <p:cBhvr additive="base">
                                            <p:cTn id="38" dur="3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200" fill="hold"/>
                                            <p:tgtEl>
                                              <p:spTgt spid="50"/>
                                            </p:tgtEl>
                                            <p:attrNameLst>
                                              <p:attrName>ppt_w</p:attrName>
                                            </p:attrNameLst>
                                          </p:cBhvr>
                                          <p:tavLst>
                                            <p:tav tm="0">
                                              <p:val>
                                                <p:fltVal val="0"/>
                                              </p:val>
                                            </p:tav>
                                            <p:tav tm="100000">
                                              <p:val>
                                                <p:strVal val="#ppt_w"/>
                                              </p:val>
                                            </p:tav>
                                          </p:tavLst>
                                        </p:anim>
                                        <p:anim calcmode="lin" valueType="num">
                                          <p:cBhvr>
                                            <p:cTn id="8" dur="200" fill="hold"/>
                                            <p:tgtEl>
                                              <p:spTgt spid="50"/>
                                            </p:tgtEl>
                                            <p:attrNameLst>
                                              <p:attrName>ppt_h</p:attrName>
                                            </p:attrNameLst>
                                          </p:cBhvr>
                                          <p:tavLst>
                                            <p:tav tm="0">
                                              <p:val>
                                                <p:fltVal val="0"/>
                                              </p:val>
                                            </p:tav>
                                            <p:tav tm="100000">
                                              <p:val>
                                                <p:strVal val="#ppt_h"/>
                                              </p:val>
                                            </p:tav>
                                          </p:tavLst>
                                        </p:anim>
                                        <p:animEffect transition="in" filter="fade">
                                          <p:cBhvr>
                                            <p:cTn id="9" dur="200"/>
                                            <p:tgtEl>
                                              <p:spTgt spid="50"/>
                                            </p:tgtEl>
                                          </p:cBhvr>
                                        </p:animEffect>
                                      </p:childTnLst>
                                    </p:cTn>
                                  </p:par>
                                  <p:par>
                                    <p:cTn id="10" presetID="6" presetClass="emph" presetSubtype="0" autoRev="1" fill="hold" nodeType="withEffect">
                                      <p:stCondLst>
                                        <p:cond delay="150"/>
                                      </p:stCondLst>
                                      <p:childTnLst>
                                        <p:animScale>
                                          <p:cBhvr>
                                            <p:cTn id="11" dur="100" fill="hold"/>
                                            <p:tgtEl>
                                              <p:spTgt spid="50"/>
                                            </p:tgtEl>
                                          </p:cBhvr>
                                          <p:by x="130000" y="130000"/>
                                        </p:animScale>
                                      </p:childTnLst>
                                    </p:cTn>
                                  </p:par>
                                </p:childTnLst>
                              </p:cTn>
                            </p:par>
                            <p:par>
                              <p:cTn id="12" fill="hold">
                                <p:stCondLst>
                                  <p:cond delay="500"/>
                                </p:stCondLst>
                                <p:childTnLst>
                                  <p:par>
                                    <p:cTn id="13" presetID="22" presetClass="entr" presetSubtype="2"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right)">
                                          <p:cBhvr>
                                            <p:cTn id="15" dur="400"/>
                                            <p:tgtEl>
                                              <p:spTgt spid="53"/>
                                            </p:tgtEl>
                                          </p:cBhvr>
                                        </p:animEffect>
                                      </p:childTnLst>
                                    </p:cTn>
                                  </p:par>
                                  <p:par>
                                    <p:cTn id="16" presetID="22" presetClass="entr" presetSubtype="8" fill="hold"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wipe(left)">
                                          <p:cBhvr>
                                            <p:cTn id="18" dur="400"/>
                                            <p:tgtEl>
                                              <p:spTgt spid="56"/>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750"/>
                                            <p:tgtEl>
                                              <p:spTgt spid="8"/>
                                            </p:tgtEl>
                                          </p:cBhvr>
                                        </p:animEffect>
                                        <p:anim calcmode="lin" valueType="num">
                                          <p:cBhvr>
                                            <p:cTn id="23" dur="750" fill="hold"/>
                                            <p:tgtEl>
                                              <p:spTgt spid="8"/>
                                            </p:tgtEl>
                                            <p:attrNameLst>
                                              <p:attrName>ppt_x</p:attrName>
                                            </p:attrNameLst>
                                          </p:cBhvr>
                                          <p:tavLst>
                                            <p:tav tm="0">
                                              <p:val>
                                                <p:strVal val="#ppt_x"/>
                                              </p:val>
                                            </p:tav>
                                            <p:tav tm="100000">
                                              <p:val>
                                                <p:strVal val="#ppt_x"/>
                                              </p:val>
                                            </p:tav>
                                          </p:tavLst>
                                        </p:anim>
                                        <p:anim calcmode="lin" valueType="num">
                                          <p:cBhvr>
                                            <p:cTn id="24" dur="75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750"/>
                                            <p:tgtEl>
                                              <p:spTgt spid="29"/>
                                            </p:tgtEl>
                                          </p:cBhvr>
                                        </p:animEffect>
                                        <p:anim calcmode="lin" valueType="num">
                                          <p:cBhvr>
                                            <p:cTn id="28" dur="750" fill="hold"/>
                                            <p:tgtEl>
                                              <p:spTgt spid="29"/>
                                            </p:tgtEl>
                                            <p:attrNameLst>
                                              <p:attrName>ppt_x</p:attrName>
                                            </p:attrNameLst>
                                          </p:cBhvr>
                                          <p:tavLst>
                                            <p:tav tm="0">
                                              <p:val>
                                                <p:strVal val="#ppt_x"/>
                                              </p:val>
                                            </p:tav>
                                            <p:tav tm="100000">
                                              <p:val>
                                                <p:strVal val="#ppt_x"/>
                                              </p:val>
                                            </p:tav>
                                          </p:tavLst>
                                        </p:anim>
                                        <p:anim calcmode="lin" valueType="num">
                                          <p:cBhvr>
                                            <p:cTn id="29" dur="750" fill="hold"/>
                                            <p:tgtEl>
                                              <p:spTgt spid="29"/>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additive="base">
                                            <p:cTn id="33" dur="300" fill="hold"/>
                                            <p:tgtEl>
                                              <p:spTgt spid="59"/>
                                            </p:tgtEl>
                                            <p:attrNameLst>
                                              <p:attrName>ppt_x</p:attrName>
                                            </p:attrNameLst>
                                          </p:cBhvr>
                                          <p:tavLst>
                                            <p:tav tm="0">
                                              <p:val>
                                                <p:strVal val="1+#ppt_w/2"/>
                                              </p:val>
                                            </p:tav>
                                            <p:tav tm="100000">
                                              <p:val>
                                                <p:strVal val="#ppt_x"/>
                                              </p:val>
                                            </p:tav>
                                          </p:tavLst>
                                        </p:anim>
                                        <p:anim calcmode="lin" valueType="num">
                                          <p:cBhvr additive="base">
                                            <p:cTn id="34" dur="300" fill="hold"/>
                                            <p:tgtEl>
                                              <p:spTgt spid="5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60"/>
                                            </p:tgtEl>
                                            <p:attrNameLst>
                                              <p:attrName>style.visibility</p:attrName>
                                            </p:attrNameLst>
                                          </p:cBhvr>
                                          <p:to>
                                            <p:strVal val="visible"/>
                                          </p:to>
                                        </p:set>
                                        <p:anim calcmode="lin" valueType="num">
                                          <p:cBhvr additive="base">
                                            <p:cTn id="37" dur="300" fill="hold"/>
                                            <p:tgtEl>
                                              <p:spTgt spid="60"/>
                                            </p:tgtEl>
                                            <p:attrNameLst>
                                              <p:attrName>ppt_x</p:attrName>
                                            </p:attrNameLst>
                                          </p:cBhvr>
                                          <p:tavLst>
                                            <p:tav tm="0">
                                              <p:val>
                                                <p:strVal val="1+#ppt_w/2"/>
                                              </p:val>
                                            </p:tav>
                                            <p:tav tm="100000">
                                              <p:val>
                                                <p:strVal val="#ppt_x"/>
                                              </p:val>
                                            </p:tav>
                                          </p:tavLst>
                                        </p:anim>
                                        <p:anim calcmode="lin" valueType="num">
                                          <p:cBhvr additive="base">
                                            <p:cTn id="38" dur="3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733916" y="2078538"/>
            <a:ext cx="6911502" cy="1015663"/>
          </a:xfrm>
          <a:prstGeom prst="rect">
            <a:avLst/>
          </a:prstGeom>
          <a:noFill/>
        </p:spPr>
        <p:txBody>
          <a:bodyPr wrap="square" rtlCol="0">
            <a:spAutoFit/>
          </a:bodyPr>
          <a:lstStyle/>
          <a:p>
            <a:pPr algn="ctr"/>
            <a:r>
              <a:rPr lang="zh-CN" altLang="en-US" sz="6000" b="1" dirty="0" smtClean="0">
                <a:solidFill>
                  <a:schemeClr val="tx2"/>
                </a:solidFill>
                <a:latin typeface="微软雅黑" panose="020B0503020204020204" pitchFamily="34" charset="-122"/>
                <a:ea typeface="微软雅黑" panose="020B0503020204020204" pitchFamily="34" charset="-122"/>
              </a:rPr>
              <a:t>演示完毕 谢谢指导</a:t>
            </a:r>
            <a:endParaRPr lang="zh-CN" altLang="en-US" sz="6000" b="1" dirty="0">
              <a:solidFill>
                <a:schemeClr val="tx2"/>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1">
            <a:duotone>
              <a:schemeClr val="bg2">
                <a:shade val="45000"/>
                <a:satMod val="135000"/>
              </a:schemeClr>
              <a:prstClr val="white"/>
            </a:duotone>
            <a:extLst>
              <a:ext uri="{BEBA8EAE-BF5A-486C-A8C5-ECC9F3942E4B}">
                <a14:imgProps xmlns:a14="http://schemas.microsoft.com/office/drawing/2010/main">
                  <a14:imgLayer r:embed="rId2">
                    <a14:imgEffect>
                      <a14:backgroundRemoval t="9739" b="94774" l="9912" r="89868"/>
                    </a14:imgEffect>
                  </a14:imgLayer>
                </a14:imgProps>
              </a:ext>
            </a:extLst>
          </a:blip>
          <a:stretch>
            <a:fillRect/>
          </a:stretch>
        </p:blipFill>
        <p:spPr>
          <a:xfrm>
            <a:off x="5375295" y="626294"/>
            <a:ext cx="1628745" cy="1510356"/>
          </a:xfrm>
          <a:prstGeom prst="rect">
            <a:avLst/>
          </a:prstGeom>
        </p:spPr>
      </p:pic>
      <p:sp>
        <p:nvSpPr>
          <p:cNvPr id="17" name="文本框 16"/>
          <p:cNvSpPr txBox="1"/>
          <p:nvPr/>
        </p:nvSpPr>
        <p:spPr>
          <a:xfrm>
            <a:off x="4404875" y="3127229"/>
            <a:ext cx="3569585" cy="461665"/>
          </a:xfrm>
          <a:prstGeom prst="rect">
            <a:avLst/>
          </a:prstGeom>
          <a:noFill/>
        </p:spPr>
        <p:txBody>
          <a:bodyPr wrap="square" rtlCol="0">
            <a:spAutoFit/>
          </a:bodyPr>
          <a:lstStyle/>
          <a:p>
            <a:pPr algn="ctr"/>
            <a:r>
              <a:rPr lang="en-US" altLang="zh-CN" sz="1200" dirty="0" smtClean="0">
                <a:latin typeface="Segoe UI" panose="020B0502040204020203" pitchFamily="34" charset="0"/>
                <a:cs typeface="Segoe UI" panose="020B0502040204020203" pitchFamily="34" charset="0"/>
                <a:sym typeface="+mn-ea"/>
              </a:rPr>
              <a:t>You must never miss the opportunity to tell these </a:t>
            </a:r>
            <a:endParaRPr lang="en-US" altLang="zh-CN" sz="1200" dirty="0" smtClean="0">
              <a:latin typeface="Segoe UI" panose="020B0502040204020203" pitchFamily="34" charset="0"/>
              <a:cs typeface="Segoe UI" panose="020B0502040204020203" pitchFamily="34" charset="0"/>
              <a:sym typeface="+mn-ea"/>
            </a:endParaRPr>
          </a:p>
          <a:p>
            <a:pPr algn="ctr"/>
            <a:r>
              <a:rPr lang="en-US" altLang="zh-CN" sz="1200" dirty="0" smtClean="0">
                <a:latin typeface="Segoe UI" panose="020B0502040204020203" pitchFamily="34" charset="0"/>
                <a:cs typeface="Segoe UI" panose="020B0502040204020203" pitchFamily="34" charset="0"/>
                <a:sym typeface="+mn-ea"/>
              </a:rPr>
              <a:t>people how much they mean to you.</a:t>
            </a:r>
            <a:endParaRPr lang="en-US" altLang="zh-CN" sz="1200" dirty="0">
              <a:latin typeface="Segoe UI" panose="020B0502040204020203" pitchFamily="34" charset="0"/>
              <a:ea typeface="Segoe UI" panose="020B0502040204020203" pitchFamily="34" charset="0"/>
              <a:cs typeface="Segoe UI" panose="020B0502040204020203" pitchFamily="34" charset="0"/>
              <a:sym typeface="+mn-ea"/>
            </a:endParaRPr>
          </a:p>
        </p:txBody>
      </p:sp>
      <p:sp>
        <p:nvSpPr>
          <p:cNvPr id="18" name="圆角矩形 17"/>
          <p:cNvSpPr/>
          <p:nvPr/>
        </p:nvSpPr>
        <p:spPr>
          <a:xfrm>
            <a:off x="5323205" y="3786505"/>
            <a:ext cx="2299335" cy="426720"/>
          </a:xfrm>
          <a:prstGeom prst="roundRect">
            <a:avLst/>
          </a:prstGeom>
          <a:solidFill>
            <a:schemeClr val="tx2"/>
          </a:solidFill>
          <a:ln>
            <a:noFill/>
          </a:ln>
          <a:effectLst>
            <a:outerShdw blurRad="5461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Segoe UI" panose="020B0502040204020203" pitchFamily="34" charset="0"/>
                <a:ea typeface="Segoe UI" panose="020B0502040204020203" pitchFamily="34" charset="0"/>
                <a:cs typeface="Segoe UI" panose="020B0502040204020203" pitchFamily="34" charset="0"/>
              </a:rPr>
              <a:t>答辩</a:t>
            </a:r>
            <a:r>
              <a:rPr lang="zh-CN" altLang="en-US" sz="1600" smtClean="0">
                <a:latin typeface="Segoe UI" panose="020B0502040204020203" pitchFamily="34" charset="0"/>
                <a:ea typeface="Segoe UI" panose="020B0502040204020203" pitchFamily="34" charset="0"/>
                <a:cs typeface="Segoe UI" panose="020B0502040204020203" pitchFamily="34" charset="0"/>
              </a:rPr>
              <a:t>人：青课</a:t>
            </a:r>
            <a:endParaRPr lang="zh-CN" altLang="en-US" sz="1600" dirty="0">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arn(inVertical)">
                                      <p:cBhvr>
                                        <p:cTn id="15" dur="500"/>
                                        <p:tgtEl>
                                          <p:spTgt spid="17"/>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barn(inVertical)">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p:bldP spid="18"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接连接符 20"/>
          <p:cNvCxnSpPr/>
          <p:nvPr/>
        </p:nvCxnSpPr>
        <p:spPr>
          <a:xfrm>
            <a:off x="1718773" y="3985167"/>
            <a:ext cx="1432709" cy="957164"/>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3151482" y="3766125"/>
            <a:ext cx="1432709" cy="1176209"/>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584191" y="3766124"/>
            <a:ext cx="1432709" cy="704231"/>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6016900" y="3134140"/>
            <a:ext cx="1432709" cy="1336215"/>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449610" y="3134139"/>
            <a:ext cx="1432709" cy="740412"/>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8882318" y="2536499"/>
            <a:ext cx="1431946" cy="1338052"/>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3701863" y="2606551"/>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6574141" y="2013295"/>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9" name="矩形 28"/>
          <p:cNvSpPr/>
          <p:nvPr/>
        </p:nvSpPr>
        <p:spPr>
          <a:xfrm>
            <a:off x="9452905" y="1368171"/>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0" name="矩形 29"/>
          <p:cNvSpPr/>
          <p:nvPr/>
        </p:nvSpPr>
        <p:spPr>
          <a:xfrm>
            <a:off x="2236934" y="5231815"/>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1" name="矩形 30"/>
          <p:cNvSpPr/>
          <p:nvPr/>
        </p:nvSpPr>
        <p:spPr>
          <a:xfrm>
            <a:off x="5126656" y="4801338"/>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8001408" y="4218330"/>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818891" y="2822919"/>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1416832" y="3684768"/>
            <a:ext cx="600719" cy="600797"/>
            <a:chOff x="1590657" y="1104393"/>
            <a:chExt cx="720000" cy="720000"/>
          </a:xfrm>
        </p:grpSpPr>
        <p:sp>
          <p:nvSpPr>
            <p:cNvPr id="35" name="椭圆 34"/>
            <p:cNvSpPr/>
            <p:nvPr/>
          </p:nvSpPr>
          <p:spPr>
            <a:xfrm>
              <a:off x="1590657" y="1104393"/>
              <a:ext cx="720000" cy="72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53" name="组合 52"/>
            <p:cNvGrpSpPr/>
            <p:nvPr/>
          </p:nvGrpSpPr>
          <p:grpSpPr>
            <a:xfrm>
              <a:off x="1724211" y="1237947"/>
              <a:ext cx="452892" cy="452892"/>
              <a:chOff x="2409825" y="6532563"/>
              <a:chExt cx="885825" cy="885825"/>
            </a:xfrm>
            <a:solidFill>
              <a:schemeClr val="bg1"/>
            </a:solidFill>
          </p:grpSpPr>
          <p:sp>
            <p:nvSpPr>
              <p:cNvPr id="54" name="Freeform 8"/>
              <p:cNvSpPr>
                <a:spLocks noEditPoints="1"/>
              </p:cNvSpPr>
              <p:nvPr/>
            </p:nvSpPr>
            <p:spPr bwMode="auto">
              <a:xfrm>
                <a:off x="2724150" y="6846888"/>
                <a:ext cx="257175" cy="257175"/>
              </a:xfrm>
              <a:custGeom>
                <a:avLst/>
                <a:gdLst>
                  <a:gd name="T0" fmla="*/ 146 w 324"/>
                  <a:gd name="T1" fmla="*/ 0 h 324"/>
                  <a:gd name="T2" fmla="*/ 99 w 324"/>
                  <a:gd name="T3" fmla="*/ 13 h 324"/>
                  <a:gd name="T4" fmla="*/ 59 w 324"/>
                  <a:gd name="T5" fmla="*/ 36 h 324"/>
                  <a:gd name="T6" fmla="*/ 29 w 324"/>
                  <a:gd name="T7" fmla="*/ 72 h 324"/>
                  <a:gd name="T8" fmla="*/ 7 w 324"/>
                  <a:gd name="T9" fmla="*/ 113 h 324"/>
                  <a:gd name="T10" fmla="*/ 0 w 324"/>
                  <a:gd name="T11" fmla="*/ 162 h 324"/>
                  <a:gd name="T12" fmla="*/ 4 w 324"/>
                  <a:gd name="T13" fmla="*/ 194 h 324"/>
                  <a:gd name="T14" fmla="*/ 20 w 324"/>
                  <a:gd name="T15" fmla="*/ 239 h 324"/>
                  <a:gd name="T16" fmla="*/ 49 w 324"/>
                  <a:gd name="T17" fmla="*/ 275 h 324"/>
                  <a:gd name="T18" fmla="*/ 85 w 324"/>
                  <a:gd name="T19" fmla="*/ 304 h 324"/>
                  <a:gd name="T20" fmla="*/ 130 w 324"/>
                  <a:gd name="T21" fmla="*/ 320 h 324"/>
                  <a:gd name="T22" fmla="*/ 162 w 324"/>
                  <a:gd name="T23" fmla="*/ 324 h 324"/>
                  <a:gd name="T24" fmla="*/ 211 w 324"/>
                  <a:gd name="T25" fmla="*/ 317 h 324"/>
                  <a:gd name="T26" fmla="*/ 252 w 324"/>
                  <a:gd name="T27" fmla="*/ 295 h 324"/>
                  <a:gd name="T28" fmla="*/ 286 w 324"/>
                  <a:gd name="T29" fmla="*/ 265 h 324"/>
                  <a:gd name="T30" fmla="*/ 311 w 324"/>
                  <a:gd name="T31" fmla="*/ 225 h 324"/>
                  <a:gd name="T32" fmla="*/ 324 w 324"/>
                  <a:gd name="T33" fmla="*/ 178 h 324"/>
                  <a:gd name="T34" fmla="*/ 324 w 324"/>
                  <a:gd name="T35" fmla="*/ 146 h 324"/>
                  <a:gd name="T36" fmla="*/ 311 w 324"/>
                  <a:gd name="T37" fmla="*/ 99 h 324"/>
                  <a:gd name="T38" fmla="*/ 286 w 324"/>
                  <a:gd name="T39" fmla="*/ 60 h 324"/>
                  <a:gd name="T40" fmla="*/ 252 w 324"/>
                  <a:gd name="T41" fmla="*/ 27 h 324"/>
                  <a:gd name="T42" fmla="*/ 211 w 324"/>
                  <a:gd name="T43" fmla="*/ 7 h 324"/>
                  <a:gd name="T44" fmla="*/ 162 w 324"/>
                  <a:gd name="T45" fmla="*/ 0 h 324"/>
                  <a:gd name="T46" fmla="*/ 162 w 324"/>
                  <a:gd name="T47" fmla="*/ 277 h 324"/>
                  <a:gd name="T48" fmla="*/ 128 w 324"/>
                  <a:gd name="T49" fmla="*/ 272 h 324"/>
                  <a:gd name="T50" fmla="*/ 97 w 324"/>
                  <a:gd name="T51" fmla="*/ 257 h 324"/>
                  <a:gd name="T52" fmla="*/ 61 w 324"/>
                  <a:gd name="T53" fmla="*/ 216 h 324"/>
                  <a:gd name="T54" fmla="*/ 50 w 324"/>
                  <a:gd name="T55" fmla="*/ 185 h 324"/>
                  <a:gd name="T56" fmla="*/ 47 w 324"/>
                  <a:gd name="T57" fmla="*/ 162 h 324"/>
                  <a:gd name="T58" fmla="*/ 52 w 324"/>
                  <a:gd name="T59" fmla="*/ 128 h 324"/>
                  <a:gd name="T60" fmla="*/ 67 w 324"/>
                  <a:gd name="T61" fmla="*/ 97 h 324"/>
                  <a:gd name="T62" fmla="*/ 108 w 324"/>
                  <a:gd name="T63" fmla="*/ 61 h 324"/>
                  <a:gd name="T64" fmla="*/ 139 w 324"/>
                  <a:gd name="T65" fmla="*/ 49 h 324"/>
                  <a:gd name="T66" fmla="*/ 162 w 324"/>
                  <a:gd name="T67" fmla="*/ 47 h 324"/>
                  <a:gd name="T68" fmla="*/ 196 w 324"/>
                  <a:gd name="T69" fmla="*/ 52 h 324"/>
                  <a:gd name="T70" fmla="*/ 227 w 324"/>
                  <a:gd name="T71" fmla="*/ 67 h 324"/>
                  <a:gd name="T72" fmla="*/ 263 w 324"/>
                  <a:gd name="T73" fmla="*/ 106 h 324"/>
                  <a:gd name="T74" fmla="*/ 275 w 324"/>
                  <a:gd name="T75" fmla="*/ 139 h 324"/>
                  <a:gd name="T76" fmla="*/ 277 w 324"/>
                  <a:gd name="T77" fmla="*/ 162 h 324"/>
                  <a:gd name="T78" fmla="*/ 272 w 324"/>
                  <a:gd name="T79" fmla="*/ 196 h 324"/>
                  <a:gd name="T80" fmla="*/ 257 w 324"/>
                  <a:gd name="T81" fmla="*/ 227 h 324"/>
                  <a:gd name="T82" fmla="*/ 216 w 324"/>
                  <a:gd name="T83" fmla="*/ 263 h 324"/>
                  <a:gd name="T84" fmla="*/ 185 w 324"/>
                  <a:gd name="T85" fmla="*/ 274 h 324"/>
                  <a:gd name="T86" fmla="*/ 162 w 324"/>
                  <a:gd name="T87" fmla="*/ 277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4" h="324">
                    <a:moveTo>
                      <a:pt x="162" y="0"/>
                    </a:moveTo>
                    <a:lnTo>
                      <a:pt x="162" y="0"/>
                    </a:lnTo>
                    <a:lnTo>
                      <a:pt x="146" y="0"/>
                    </a:lnTo>
                    <a:lnTo>
                      <a:pt x="130" y="4"/>
                    </a:lnTo>
                    <a:lnTo>
                      <a:pt x="113" y="7"/>
                    </a:lnTo>
                    <a:lnTo>
                      <a:pt x="99" y="13"/>
                    </a:lnTo>
                    <a:lnTo>
                      <a:pt x="85" y="20"/>
                    </a:lnTo>
                    <a:lnTo>
                      <a:pt x="72" y="27"/>
                    </a:lnTo>
                    <a:lnTo>
                      <a:pt x="59" y="36"/>
                    </a:lnTo>
                    <a:lnTo>
                      <a:pt x="49" y="47"/>
                    </a:lnTo>
                    <a:lnTo>
                      <a:pt x="38" y="60"/>
                    </a:lnTo>
                    <a:lnTo>
                      <a:pt x="29" y="72"/>
                    </a:lnTo>
                    <a:lnTo>
                      <a:pt x="20" y="85"/>
                    </a:lnTo>
                    <a:lnTo>
                      <a:pt x="13" y="99"/>
                    </a:lnTo>
                    <a:lnTo>
                      <a:pt x="7" y="113"/>
                    </a:lnTo>
                    <a:lnTo>
                      <a:pt x="4" y="130"/>
                    </a:lnTo>
                    <a:lnTo>
                      <a:pt x="2" y="146"/>
                    </a:lnTo>
                    <a:lnTo>
                      <a:pt x="0" y="162"/>
                    </a:lnTo>
                    <a:lnTo>
                      <a:pt x="0" y="162"/>
                    </a:lnTo>
                    <a:lnTo>
                      <a:pt x="2" y="178"/>
                    </a:lnTo>
                    <a:lnTo>
                      <a:pt x="4" y="194"/>
                    </a:lnTo>
                    <a:lnTo>
                      <a:pt x="7" y="211"/>
                    </a:lnTo>
                    <a:lnTo>
                      <a:pt x="13" y="225"/>
                    </a:lnTo>
                    <a:lnTo>
                      <a:pt x="20" y="239"/>
                    </a:lnTo>
                    <a:lnTo>
                      <a:pt x="29" y="252"/>
                    </a:lnTo>
                    <a:lnTo>
                      <a:pt x="38" y="265"/>
                    </a:lnTo>
                    <a:lnTo>
                      <a:pt x="49" y="275"/>
                    </a:lnTo>
                    <a:lnTo>
                      <a:pt x="59" y="286"/>
                    </a:lnTo>
                    <a:lnTo>
                      <a:pt x="72" y="295"/>
                    </a:lnTo>
                    <a:lnTo>
                      <a:pt x="85" y="304"/>
                    </a:lnTo>
                    <a:lnTo>
                      <a:pt x="99" y="311"/>
                    </a:lnTo>
                    <a:lnTo>
                      <a:pt x="113" y="317"/>
                    </a:lnTo>
                    <a:lnTo>
                      <a:pt x="130" y="320"/>
                    </a:lnTo>
                    <a:lnTo>
                      <a:pt x="146" y="322"/>
                    </a:lnTo>
                    <a:lnTo>
                      <a:pt x="162" y="324"/>
                    </a:lnTo>
                    <a:lnTo>
                      <a:pt x="162" y="324"/>
                    </a:lnTo>
                    <a:lnTo>
                      <a:pt x="178" y="322"/>
                    </a:lnTo>
                    <a:lnTo>
                      <a:pt x="194" y="320"/>
                    </a:lnTo>
                    <a:lnTo>
                      <a:pt x="211" y="317"/>
                    </a:lnTo>
                    <a:lnTo>
                      <a:pt x="225" y="311"/>
                    </a:lnTo>
                    <a:lnTo>
                      <a:pt x="239" y="304"/>
                    </a:lnTo>
                    <a:lnTo>
                      <a:pt x="252" y="295"/>
                    </a:lnTo>
                    <a:lnTo>
                      <a:pt x="265" y="286"/>
                    </a:lnTo>
                    <a:lnTo>
                      <a:pt x="277" y="275"/>
                    </a:lnTo>
                    <a:lnTo>
                      <a:pt x="286" y="265"/>
                    </a:lnTo>
                    <a:lnTo>
                      <a:pt x="297" y="252"/>
                    </a:lnTo>
                    <a:lnTo>
                      <a:pt x="304" y="239"/>
                    </a:lnTo>
                    <a:lnTo>
                      <a:pt x="311" y="225"/>
                    </a:lnTo>
                    <a:lnTo>
                      <a:pt x="317" y="211"/>
                    </a:lnTo>
                    <a:lnTo>
                      <a:pt x="320" y="194"/>
                    </a:lnTo>
                    <a:lnTo>
                      <a:pt x="324" y="178"/>
                    </a:lnTo>
                    <a:lnTo>
                      <a:pt x="324" y="162"/>
                    </a:lnTo>
                    <a:lnTo>
                      <a:pt x="324" y="162"/>
                    </a:lnTo>
                    <a:lnTo>
                      <a:pt x="324" y="146"/>
                    </a:lnTo>
                    <a:lnTo>
                      <a:pt x="320" y="130"/>
                    </a:lnTo>
                    <a:lnTo>
                      <a:pt x="317" y="113"/>
                    </a:lnTo>
                    <a:lnTo>
                      <a:pt x="311" y="99"/>
                    </a:lnTo>
                    <a:lnTo>
                      <a:pt x="304" y="85"/>
                    </a:lnTo>
                    <a:lnTo>
                      <a:pt x="297" y="72"/>
                    </a:lnTo>
                    <a:lnTo>
                      <a:pt x="286" y="60"/>
                    </a:lnTo>
                    <a:lnTo>
                      <a:pt x="277" y="47"/>
                    </a:lnTo>
                    <a:lnTo>
                      <a:pt x="265" y="36"/>
                    </a:lnTo>
                    <a:lnTo>
                      <a:pt x="252" y="27"/>
                    </a:lnTo>
                    <a:lnTo>
                      <a:pt x="239" y="20"/>
                    </a:lnTo>
                    <a:lnTo>
                      <a:pt x="225" y="13"/>
                    </a:lnTo>
                    <a:lnTo>
                      <a:pt x="211" y="7"/>
                    </a:lnTo>
                    <a:lnTo>
                      <a:pt x="194" y="4"/>
                    </a:lnTo>
                    <a:lnTo>
                      <a:pt x="178" y="0"/>
                    </a:lnTo>
                    <a:lnTo>
                      <a:pt x="162" y="0"/>
                    </a:lnTo>
                    <a:lnTo>
                      <a:pt x="162" y="0"/>
                    </a:lnTo>
                    <a:close/>
                    <a:moveTo>
                      <a:pt x="162" y="277"/>
                    </a:moveTo>
                    <a:lnTo>
                      <a:pt x="162" y="277"/>
                    </a:lnTo>
                    <a:lnTo>
                      <a:pt x="151" y="275"/>
                    </a:lnTo>
                    <a:lnTo>
                      <a:pt x="139" y="274"/>
                    </a:lnTo>
                    <a:lnTo>
                      <a:pt x="128" y="272"/>
                    </a:lnTo>
                    <a:lnTo>
                      <a:pt x="117" y="268"/>
                    </a:lnTo>
                    <a:lnTo>
                      <a:pt x="108" y="263"/>
                    </a:lnTo>
                    <a:lnTo>
                      <a:pt x="97" y="257"/>
                    </a:lnTo>
                    <a:lnTo>
                      <a:pt x="81" y="243"/>
                    </a:lnTo>
                    <a:lnTo>
                      <a:pt x="67" y="227"/>
                    </a:lnTo>
                    <a:lnTo>
                      <a:pt x="61" y="216"/>
                    </a:lnTo>
                    <a:lnTo>
                      <a:pt x="56" y="207"/>
                    </a:lnTo>
                    <a:lnTo>
                      <a:pt x="52" y="196"/>
                    </a:lnTo>
                    <a:lnTo>
                      <a:pt x="50" y="185"/>
                    </a:lnTo>
                    <a:lnTo>
                      <a:pt x="49" y="173"/>
                    </a:lnTo>
                    <a:lnTo>
                      <a:pt x="47" y="162"/>
                    </a:lnTo>
                    <a:lnTo>
                      <a:pt x="47" y="162"/>
                    </a:lnTo>
                    <a:lnTo>
                      <a:pt x="49" y="149"/>
                    </a:lnTo>
                    <a:lnTo>
                      <a:pt x="50" y="139"/>
                    </a:lnTo>
                    <a:lnTo>
                      <a:pt x="52" y="128"/>
                    </a:lnTo>
                    <a:lnTo>
                      <a:pt x="56" y="117"/>
                    </a:lnTo>
                    <a:lnTo>
                      <a:pt x="61" y="106"/>
                    </a:lnTo>
                    <a:lnTo>
                      <a:pt x="67" y="97"/>
                    </a:lnTo>
                    <a:lnTo>
                      <a:pt x="81" y="81"/>
                    </a:lnTo>
                    <a:lnTo>
                      <a:pt x="97" y="67"/>
                    </a:lnTo>
                    <a:lnTo>
                      <a:pt x="108" y="61"/>
                    </a:lnTo>
                    <a:lnTo>
                      <a:pt x="117" y="56"/>
                    </a:lnTo>
                    <a:lnTo>
                      <a:pt x="128" y="52"/>
                    </a:lnTo>
                    <a:lnTo>
                      <a:pt x="139" y="49"/>
                    </a:lnTo>
                    <a:lnTo>
                      <a:pt x="151" y="47"/>
                    </a:lnTo>
                    <a:lnTo>
                      <a:pt x="162" y="47"/>
                    </a:lnTo>
                    <a:lnTo>
                      <a:pt x="162" y="47"/>
                    </a:lnTo>
                    <a:lnTo>
                      <a:pt x="175" y="47"/>
                    </a:lnTo>
                    <a:lnTo>
                      <a:pt x="185" y="49"/>
                    </a:lnTo>
                    <a:lnTo>
                      <a:pt x="196" y="52"/>
                    </a:lnTo>
                    <a:lnTo>
                      <a:pt x="207" y="56"/>
                    </a:lnTo>
                    <a:lnTo>
                      <a:pt x="216" y="61"/>
                    </a:lnTo>
                    <a:lnTo>
                      <a:pt x="227" y="67"/>
                    </a:lnTo>
                    <a:lnTo>
                      <a:pt x="243" y="81"/>
                    </a:lnTo>
                    <a:lnTo>
                      <a:pt x="257" y="97"/>
                    </a:lnTo>
                    <a:lnTo>
                      <a:pt x="263" y="106"/>
                    </a:lnTo>
                    <a:lnTo>
                      <a:pt x="268" y="117"/>
                    </a:lnTo>
                    <a:lnTo>
                      <a:pt x="272" y="128"/>
                    </a:lnTo>
                    <a:lnTo>
                      <a:pt x="275" y="139"/>
                    </a:lnTo>
                    <a:lnTo>
                      <a:pt x="277" y="149"/>
                    </a:lnTo>
                    <a:lnTo>
                      <a:pt x="277" y="162"/>
                    </a:lnTo>
                    <a:lnTo>
                      <a:pt x="277" y="162"/>
                    </a:lnTo>
                    <a:lnTo>
                      <a:pt x="277" y="173"/>
                    </a:lnTo>
                    <a:lnTo>
                      <a:pt x="275" y="185"/>
                    </a:lnTo>
                    <a:lnTo>
                      <a:pt x="272" y="196"/>
                    </a:lnTo>
                    <a:lnTo>
                      <a:pt x="268" y="207"/>
                    </a:lnTo>
                    <a:lnTo>
                      <a:pt x="263" y="216"/>
                    </a:lnTo>
                    <a:lnTo>
                      <a:pt x="257" y="227"/>
                    </a:lnTo>
                    <a:lnTo>
                      <a:pt x="243" y="243"/>
                    </a:lnTo>
                    <a:lnTo>
                      <a:pt x="227" y="257"/>
                    </a:lnTo>
                    <a:lnTo>
                      <a:pt x="216" y="263"/>
                    </a:lnTo>
                    <a:lnTo>
                      <a:pt x="207" y="268"/>
                    </a:lnTo>
                    <a:lnTo>
                      <a:pt x="196" y="272"/>
                    </a:lnTo>
                    <a:lnTo>
                      <a:pt x="185" y="274"/>
                    </a:lnTo>
                    <a:lnTo>
                      <a:pt x="175" y="275"/>
                    </a:lnTo>
                    <a:lnTo>
                      <a:pt x="162" y="277"/>
                    </a:lnTo>
                    <a:lnTo>
                      <a:pt x="162" y="2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5" name="Freeform 9"/>
              <p:cNvSpPr>
                <a:spLocks noEditPoints="1"/>
              </p:cNvSpPr>
              <p:nvPr/>
            </p:nvSpPr>
            <p:spPr bwMode="auto">
              <a:xfrm>
                <a:off x="2409825" y="6532563"/>
                <a:ext cx="885825" cy="885825"/>
              </a:xfrm>
              <a:custGeom>
                <a:avLst/>
                <a:gdLst>
                  <a:gd name="T0" fmla="*/ 992 w 1116"/>
                  <a:gd name="T1" fmla="*/ 294 h 1116"/>
                  <a:gd name="T2" fmla="*/ 954 w 1116"/>
                  <a:gd name="T3" fmla="*/ 162 h 1116"/>
                  <a:gd name="T4" fmla="*/ 866 w 1116"/>
                  <a:gd name="T5" fmla="*/ 121 h 1116"/>
                  <a:gd name="T6" fmla="*/ 779 w 1116"/>
                  <a:gd name="T7" fmla="*/ 141 h 1116"/>
                  <a:gd name="T8" fmla="*/ 646 w 1116"/>
                  <a:gd name="T9" fmla="*/ 29 h 1116"/>
                  <a:gd name="T10" fmla="*/ 511 w 1116"/>
                  <a:gd name="T11" fmla="*/ 7 h 1116"/>
                  <a:gd name="T12" fmla="*/ 418 w 1116"/>
                  <a:gd name="T13" fmla="*/ 106 h 1116"/>
                  <a:gd name="T14" fmla="*/ 266 w 1116"/>
                  <a:gd name="T15" fmla="*/ 121 h 1116"/>
                  <a:gd name="T16" fmla="*/ 185 w 1116"/>
                  <a:gd name="T17" fmla="*/ 144 h 1116"/>
                  <a:gd name="T18" fmla="*/ 122 w 1116"/>
                  <a:gd name="T19" fmla="*/ 247 h 1116"/>
                  <a:gd name="T20" fmla="*/ 106 w 1116"/>
                  <a:gd name="T21" fmla="*/ 418 h 1116"/>
                  <a:gd name="T22" fmla="*/ 7 w 1116"/>
                  <a:gd name="T23" fmla="*/ 509 h 1116"/>
                  <a:gd name="T24" fmla="*/ 31 w 1116"/>
                  <a:gd name="T25" fmla="*/ 646 h 1116"/>
                  <a:gd name="T26" fmla="*/ 140 w 1116"/>
                  <a:gd name="T27" fmla="*/ 778 h 1116"/>
                  <a:gd name="T28" fmla="*/ 135 w 1116"/>
                  <a:gd name="T29" fmla="*/ 913 h 1116"/>
                  <a:gd name="T30" fmla="*/ 211 w 1116"/>
                  <a:gd name="T31" fmla="*/ 985 h 1116"/>
                  <a:gd name="T32" fmla="*/ 302 w 1116"/>
                  <a:gd name="T33" fmla="*/ 990 h 1116"/>
                  <a:gd name="T34" fmla="*/ 427 w 1116"/>
                  <a:gd name="T35" fmla="*/ 1031 h 1116"/>
                  <a:gd name="T36" fmla="*/ 558 w 1116"/>
                  <a:gd name="T37" fmla="*/ 1116 h 1116"/>
                  <a:gd name="T38" fmla="*/ 679 w 1116"/>
                  <a:gd name="T39" fmla="*/ 1051 h 1116"/>
                  <a:gd name="T40" fmla="*/ 796 w 1116"/>
                  <a:gd name="T41" fmla="*/ 985 h 1116"/>
                  <a:gd name="T42" fmla="*/ 866 w 1116"/>
                  <a:gd name="T43" fmla="*/ 994 h 1116"/>
                  <a:gd name="T44" fmla="*/ 954 w 1116"/>
                  <a:gd name="T45" fmla="*/ 952 h 1116"/>
                  <a:gd name="T46" fmla="*/ 992 w 1116"/>
                  <a:gd name="T47" fmla="*/ 823 h 1116"/>
                  <a:gd name="T48" fmla="*/ 1031 w 1116"/>
                  <a:gd name="T49" fmla="*/ 689 h 1116"/>
                  <a:gd name="T50" fmla="*/ 1116 w 1116"/>
                  <a:gd name="T51" fmla="*/ 558 h 1116"/>
                  <a:gd name="T52" fmla="*/ 1053 w 1116"/>
                  <a:gd name="T53" fmla="*/ 438 h 1116"/>
                  <a:gd name="T54" fmla="*/ 927 w 1116"/>
                  <a:gd name="T55" fmla="*/ 644 h 1116"/>
                  <a:gd name="T56" fmla="*/ 887 w 1116"/>
                  <a:gd name="T57" fmla="*/ 815 h 1116"/>
                  <a:gd name="T58" fmla="*/ 893 w 1116"/>
                  <a:gd name="T59" fmla="*/ 878 h 1116"/>
                  <a:gd name="T60" fmla="*/ 851 w 1116"/>
                  <a:gd name="T61" fmla="*/ 902 h 1116"/>
                  <a:gd name="T62" fmla="*/ 758 w 1116"/>
                  <a:gd name="T63" fmla="*/ 880 h 1116"/>
                  <a:gd name="T64" fmla="*/ 608 w 1116"/>
                  <a:gd name="T65" fmla="*/ 972 h 1116"/>
                  <a:gd name="T66" fmla="*/ 578 w 1116"/>
                  <a:gd name="T67" fmla="*/ 1019 h 1116"/>
                  <a:gd name="T68" fmla="*/ 522 w 1116"/>
                  <a:gd name="T69" fmla="*/ 1008 h 1116"/>
                  <a:gd name="T70" fmla="*/ 472 w 1116"/>
                  <a:gd name="T71" fmla="*/ 927 h 1116"/>
                  <a:gd name="T72" fmla="*/ 301 w 1116"/>
                  <a:gd name="T73" fmla="*/ 886 h 1116"/>
                  <a:gd name="T74" fmla="*/ 238 w 1116"/>
                  <a:gd name="T75" fmla="*/ 893 h 1116"/>
                  <a:gd name="T76" fmla="*/ 216 w 1116"/>
                  <a:gd name="T77" fmla="*/ 841 h 1116"/>
                  <a:gd name="T78" fmla="*/ 221 w 1116"/>
                  <a:gd name="T79" fmla="*/ 731 h 1116"/>
                  <a:gd name="T80" fmla="*/ 133 w 1116"/>
                  <a:gd name="T81" fmla="*/ 607 h 1116"/>
                  <a:gd name="T82" fmla="*/ 94 w 1116"/>
                  <a:gd name="T83" fmla="*/ 558 h 1116"/>
                  <a:gd name="T84" fmla="*/ 124 w 1116"/>
                  <a:gd name="T85" fmla="*/ 511 h 1116"/>
                  <a:gd name="T86" fmla="*/ 209 w 1116"/>
                  <a:gd name="T87" fmla="*/ 412 h 1116"/>
                  <a:gd name="T88" fmla="*/ 218 w 1116"/>
                  <a:gd name="T89" fmla="*/ 285 h 1116"/>
                  <a:gd name="T90" fmla="*/ 230 w 1116"/>
                  <a:gd name="T91" fmla="*/ 229 h 1116"/>
                  <a:gd name="T92" fmla="*/ 293 w 1116"/>
                  <a:gd name="T93" fmla="*/ 223 h 1116"/>
                  <a:gd name="T94" fmla="*/ 441 w 1116"/>
                  <a:gd name="T95" fmla="*/ 198 h 1116"/>
                  <a:gd name="T96" fmla="*/ 517 w 1116"/>
                  <a:gd name="T97" fmla="*/ 115 h 1116"/>
                  <a:gd name="T98" fmla="*/ 569 w 1116"/>
                  <a:gd name="T99" fmla="*/ 94 h 1116"/>
                  <a:gd name="T100" fmla="*/ 608 w 1116"/>
                  <a:gd name="T101" fmla="*/ 144 h 1116"/>
                  <a:gd name="T102" fmla="*/ 758 w 1116"/>
                  <a:gd name="T103" fmla="*/ 236 h 1116"/>
                  <a:gd name="T104" fmla="*/ 851 w 1116"/>
                  <a:gd name="T105" fmla="*/ 214 h 1116"/>
                  <a:gd name="T106" fmla="*/ 898 w 1116"/>
                  <a:gd name="T107" fmla="*/ 247 h 1116"/>
                  <a:gd name="T108" fmla="*/ 860 w 1116"/>
                  <a:gd name="T109" fmla="*/ 328 h 1116"/>
                  <a:gd name="T110" fmla="*/ 936 w 1116"/>
                  <a:gd name="T111" fmla="*/ 508 h 1116"/>
                  <a:gd name="T112" fmla="*/ 1013 w 1116"/>
                  <a:gd name="T113" fmla="*/ 529 h 1116"/>
                  <a:gd name="T114" fmla="*/ 1013 w 1116"/>
                  <a:gd name="T115" fmla="*/ 587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16" h="1116">
                    <a:moveTo>
                      <a:pt x="1010" y="418"/>
                    </a:moveTo>
                    <a:lnTo>
                      <a:pt x="1010" y="418"/>
                    </a:lnTo>
                    <a:lnTo>
                      <a:pt x="995" y="376"/>
                    </a:lnTo>
                    <a:lnTo>
                      <a:pt x="976" y="337"/>
                    </a:lnTo>
                    <a:lnTo>
                      <a:pt x="976" y="337"/>
                    </a:lnTo>
                    <a:lnTo>
                      <a:pt x="986" y="315"/>
                    </a:lnTo>
                    <a:lnTo>
                      <a:pt x="992" y="294"/>
                    </a:lnTo>
                    <a:lnTo>
                      <a:pt x="995" y="270"/>
                    </a:lnTo>
                    <a:lnTo>
                      <a:pt x="994" y="247"/>
                    </a:lnTo>
                    <a:lnTo>
                      <a:pt x="990" y="223"/>
                    </a:lnTo>
                    <a:lnTo>
                      <a:pt x="981" y="202"/>
                    </a:lnTo>
                    <a:lnTo>
                      <a:pt x="968" y="182"/>
                    </a:lnTo>
                    <a:lnTo>
                      <a:pt x="954" y="162"/>
                    </a:lnTo>
                    <a:lnTo>
                      <a:pt x="954" y="162"/>
                    </a:lnTo>
                    <a:lnTo>
                      <a:pt x="943" y="153"/>
                    </a:lnTo>
                    <a:lnTo>
                      <a:pt x="931" y="144"/>
                    </a:lnTo>
                    <a:lnTo>
                      <a:pt x="920" y="137"/>
                    </a:lnTo>
                    <a:lnTo>
                      <a:pt x="905" y="132"/>
                    </a:lnTo>
                    <a:lnTo>
                      <a:pt x="893" y="126"/>
                    </a:lnTo>
                    <a:lnTo>
                      <a:pt x="878" y="123"/>
                    </a:lnTo>
                    <a:lnTo>
                      <a:pt x="866" y="121"/>
                    </a:lnTo>
                    <a:lnTo>
                      <a:pt x="851" y="121"/>
                    </a:lnTo>
                    <a:lnTo>
                      <a:pt x="851" y="121"/>
                    </a:lnTo>
                    <a:lnTo>
                      <a:pt x="832" y="123"/>
                    </a:lnTo>
                    <a:lnTo>
                      <a:pt x="814" y="126"/>
                    </a:lnTo>
                    <a:lnTo>
                      <a:pt x="796" y="132"/>
                    </a:lnTo>
                    <a:lnTo>
                      <a:pt x="779" y="141"/>
                    </a:lnTo>
                    <a:lnTo>
                      <a:pt x="779" y="141"/>
                    </a:lnTo>
                    <a:lnTo>
                      <a:pt x="740" y="121"/>
                    </a:lnTo>
                    <a:lnTo>
                      <a:pt x="698" y="106"/>
                    </a:lnTo>
                    <a:lnTo>
                      <a:pt x="698" y="106"/>
                    </a:lnTo>
                    <a:lnTo>
                      <a:pt x="689" y="85"/>
                    </a:lnTo>
                    <a:lnTo>
                      <a:pt x="679" y="63"/>
                    </a:lnTo>
                    <a:lnTo>
                      <a:pt x="664" y="45"/>
                    </a:lnTo>
                    <a:lnTo>
                      <a:pt x="646" y="29"/>
                    </a:lnTo>
                    <a:lnTo>
                      <a:pt x="626" y="16"/>
                    </a:lnTo>
                    <a:lnTo>
                      <a:pt x="607" y="7"/>
                    </a:lnTo>
                    <a:lnTo>
                      <a:pt x="583" y="2"/>
                    </a:lnTo>
                    <a:lnTo>
                      <a:pt x="558" y="0"/>
                    </a:lnTo>
                    <a:lnTo>
                      <a:pt x="558" y="0"/>
                    </a:lnTo>
                    <a:lnTo>
                      <a:pt x="535" y="2"/>
                    </a:lnTo>
                    <a:lnTo>
                      <a:pt x="511" y="7"/>
                    </a:lnTo>
                    <a:lnTo>
                      <a:pt x="490" y="16"/>
                    </a:lnTo>
                    <a:lnTo>
                      <a:pt x="470" y="29"/>
                    </a:lnTo>
                    <a:lnTo>
                      <a:pt x="452" y="45"/>
                    </a:lnTo>
                    <a:lnTo>
                      <a:pt x="437" y="63"/>
                    </a:lnTo>
                    <a:lnTo>
                      <a:pt x="427" y="85"/>
                    </a:lnTo>
                    <a:lnTo>
                      <a:pt x="418" y="106"/>
                    </a:lnTo>
                    <a:lnTo>
                      <a:pt x="418" y="106"/>
                    </a:lnTo>
                    <a:lnTo>
                      <a:pt x="378" y="121"/>
                    </a:lnTo>
                    <a:lnTo>
                      <a:pt x="338" y="141"/>
                    </a:lnTo>
                    <a:lnTo>
                      <a:pt x="338" y="141"/>
                    </a:lnTo>
                    <a:lnTo>
                      <a:pt x="320" y="132"/>
                    </a:lnTo>
                    <a:lnTo>
                      <a:pt x="302" y="126"/>
                    </a:lnTo>
                    <a:lnTo>
                      <a:pt x="284" y="123"/>
                    </a:lnTo>
                    <a:lnTo>
                      <a:pt x="266" y="121"/>
                    </a:lnTo>
                    <a:lnTo>
                      <a:pt x="266" y="121"/>
                    </a:lnTo>
                    <a:lnTo>
                      <a:pt x="252" y="121"/>
                    </a:lnTo>
                    <a:lnTo>
                      <a:pt x="238" y="123"/>
                    </a:lnTo>
                    <a:lnTo>
                      <a:pt x="223" y="126"/>
                    </a:lnTo>
                    <a:lnTo>
                      <a:pt x="211" y="132"/>
                    </a:lnTo>
                    <a:lnTo>
                      <a:pt x="198" y="137"/>
                    </a:lnTo>
                    <a:lnTo>
                      <a:pt x="185" y="144"/>
                    </a:lnTo>
                    <a:lnTo>
                      <a:pt x="175" y="153"/>
                    </a:lnTo>
                    <a:lnTo>
                      <a:pt x="164" y="162"/>
                    </a:lnTo>
                    <a:lnTo>
                      <a:pt x="164" y="162"/>
                    </a:lnTo>
                    <a:lnTo>
                      <a:pt x="148" y="182"/>
                    </a:lnTo>
                    <a:lnTo>
                      <a:pt x="135" y="202"/>
                    </a:lnTo>
                    <a:lnTo>
                      <a:pt x="126" y="223"/>
                    </a:lnTo>
                    <a:lnTo>
                      <a:pt x="122" y="247"/>
                    </a:lnTo>
                    <a:lnTo>
                      <a:pt x="121" y="270"/>
                    </a:lnTo>
                    <a:lnTo>
                      <a:pt x="124" y="294"/>
                    </a:lnTo>
                    <a:lnTo>
                      <a:pt x="130" y="315"/>
                    </a:lnTo>
                    <a:lnTo>
                      <a:pt x="140" y="337"/>
                    </a:lnTo>
                    <a:lnTo>
                      <a:pt x="140" y="337"/>
                    </a:lnTo>
                    <a:lnTo>
                      <a:pt x="121" y="376"/>
                    </a:lnTo>
                    <a:lnTo>
                      <a:pt x="106" y="418"/>
                    </a:lnTo>
                    <a:lnTo>
                      <a:pt x="106" y="418"/>
                    </a:lnTo>
                    <a:lnTo>
                      <a:pt x="85" y="427"/>
                    </a:lnTo>
                    <a:lnTo>
                      <a:pt x="65" y="438"/>
                    </a:lnTo>
                    <a:lnTo>
                      <a:pt x="45" y="452"/>
                    </a:lnTo>
                    <a:lnTo>
                      <a:pt x="31" y="470"/>
                    </a:lnTo>
                    <a:lnTo>
                      <a:pt x="18" y="488"/>
                    </a:lnTo>
                    <a:lnTo>
                      <a:pt x="7" y="509"/>
                    </a:lnTo>
                    <a:lnTo>
                      <a:pt x="2" y="533"/>
                    </a:lnTo>
                    <a:lnTo>
                      <a:pt x="0" y="558"/>
                    </a:lnTo>
                    <a:lnTo>
                      <a:pt x="0" y="558"/>
                    </a:lnTo>
                    <a:lnTo>
                      <a:pt x="2" y="581"/>
                    </a:lnTo>
                    <a:lnTo>
                      <a:pt x="7" y="605"/>
                    </a:lnTo>
                    <a:lnTo>
                      <a:pt x="18" y="626"/>
                    </a:lnTo>
                    <a:lnTo>
                      <a:pt x="31" y="646"/>
                    </a:lnTo>
                    <a:lnTo>
                      <a:pt x="45" y="664"/>
                    </a:lnTo>
                    <a:lnTo>
                      <a:pt x="65" y="679"/>
                    </a:lnTo>
                    <a:lnTo>
                      <a:pt x="85" y="689"/>
                    </a:lnTo>
                    <a:lnTo>
                      <a:pt x="106" y="697"/>
                    </a:lnTo>
                    <a:lnTo>
                      <a:pt x="106" y="697"/>
                    </a:lnTo>
                    <a:lnTo>
                      <a:pt x="121" y="738"/>
                    </a:lnTo>
                    <a:lnTo>
                      <a:pt x="140" y="778"/>
                    </a:lnTo>
                    <a:lnTo>
                      <a:pt x="140" y="778"/>
                    </a:lnTo>
                    <a:lnTo>
                      <a:pt x="130" y="799"/>
                    </a:lnTo>
                    <a:lnTo>
                      <a:pt x="124" y="823"/>
                    </a:lnTo>
                    <a:lnTo>
                      <a:pt x="121" y="846"/>
                    </a:lnTo>
                    <a:lnTo>
                      <a:pt x="122" y="869"/>
                    </a:lnTo>
                    <a:lnTo>
                      <a:pt x="126" y="891"/>
                    </a:lnTo>
                    <a:lnTo>
                      <a:pt x="135" y="913"/>
                    </a:lnTo>
                    <a:lnTo>
                      <a:pt x="148" y="934"/>
                    </a:lnTo>
                    <a:lnTo>
                      <a:pt x="164" y="952"/>
                    </a:lnTo>
                    <a:lnTo>
                      <a:pt x="164" y="952"/>
                    </a:lnTo>
                    <a:lnTo>
                      <a:pt x="175" y="963"/>
                    </a:lnTo>
                    <a:lnTo>
                      <a:pt x="185" y="970"/>
                    </a:lnTo>
                    <a:lnTo>
                      <a:pt x="198" y="977"/>
                    </a:lnTo>
                    <a:lnTo>
                      <a:pt x="211" y="985"/>
                    </a:lnTo>
                    <a:lnTo>
                      <a:pt x="223" y="988"/>
                    </a:lnTo>
                    <a:lnTo>
                      <a:pt x="238" y="992"/>
                    </a:lnTo>
                    <a:lnTo>
                      <a:pt x="252" y="994"/>
                    </a:lnTo>
                    <a:lnTo>
                      <a:pt x="266" y="995"/>
                    </a:lnTo>
                    <a:lnTo>
                      <a:pt x="266" y="995"/>
                    </a:lnTo>
                    <a:lnTo>
                      <a:pt x="284" y="994"/>
                    </a:lnTo>
                    <a:lnTo>
                      <a:pt x="302" y="990"/>
                    </a:lnTo>
                    <a:lnTo>
                      <a:pt x="320" y="985"/>
                    </a:lnTo>
                    <a:lnTo>
                      <a:pt x="338" y="976"/>
                    </a:lnTo>
                    <a:lnTo>
                      <a:pt x="338" y="976"/>
                    </a:lnTo>
                    <a:lnTo>
                      <a:pt x="378" y="994"/>
                    </a:lnTo>
                    <a:lnTo>
                      <a:pt x="418" y="1010"/>
                    </a:lnTo>
                    <a:lnTo>
                      <a:pt x="418" y="1010"/>
                    </a:lnTo>
                    <a:lnTo>
                      <a:pt x="427" y="1031"/>
                    </a:lnTo>
                    <a:lnTo>
                      <a:pt x="437" y="1051"/>
                    </a:lnTo>
                    <a:lnTo>
                      <a:pt x="452" y="1071"/>
                    </a:lnTo>
                    <a:lnTo>
                      <a:pt x="470" y="1085"/>
                    </a:lnTo>
                    <a:lnTo>
                      <a:pt x="490" y="1098"/>
                    </a:lnTo>
                    <a:lnTo>
                      <a:pt x="511" y="1109"/>
                    </a:lnTo>
                    <a:lnTo>
                      <a:pt x="535" y="1114"/>
                    </a:lnTo>
                    <a:lnTo>
                      <a:pt x="558" y="1116"/>
                    </a:lnTo>
                    <a:lnTo>
                      <a:pt x="558" y="1116"/>
                    </a:lnTo>
                    <a:lnTo>
                      <a:pt x="583" y="1114"/>
                    </a:lnTo>
                    <a:lnTo>
                      <a:pt x="607" y="1109"/>
                    </a:lnTo>
                    <a:lnTo>
                      <a:pt x="626" y="1098"/>
                    </a:lnTo>
                    <a:lnTo>
                      <a:pt x="646" y="1085"/>
                    </a:lnTo>
                    <a:lnTo>
                      <a:pt x="664" y="1071"/>
                    </a:lnTo>
                    <a:lnTo>
                      <a:pt x="679" y="1051"/>
                    </a:lnTo>
                    <a:lnTo>
                      <a:pt x="689" y="1031"/>
                    </a:lnTo>
                    <a:lnTo>
                      <a:pt x="698" y="1010"/>
                    </a:lnTo>
                    <a:lnTo>
                      <a:pt x="698" y="1010"/>
                    </a:lnTo>
                    <a:lnTo>
                      <a:pt x="740" y="994"/>
                    </a:lnTo>
                    <a:lnTo>
                      <a:pt x="779" y="976"/>
                    </a:lnTo>
                    <a:lnTo>
                      <a:pt x="779" y="976"/>
                    </a:lnTo>
                    <a:lnTo>
                      <a:pt x="796" y="985"/>
                    </a:lnTo>
                    <a:lnTo>
                      <a:pt x="814" y="990"/>
                    </a:lnTo>
                    <a:lnTo>
                      <a:pt x="832" y="994"/>
                    </a:lnTo>
                    <a:lnTo>
                      <a:pt x="851" y="995"/>
                    </a:lnTo>
                    <a:lnTo>
                      <a:pt x="851" y="995"/>
                    </a:lnTo>
                    <a:lnTo>
                      <a:pt x="851" y="995"/>
                    </a:lnTo>
                    <a:lnTo>
                      <a:pt x="851" y="995"/>
                    </a:lnTo>
                    <a:lnTo>
                      <a:pt x="866" y="994"/>
                    </a:lnTo>
                    <a:lnTo>
                      <a:pt x="878" y="992"/>
                    </a:lnTo>
                    <a:lnTo>
                      <a:pt x="893" y="988"/>
                    </a:lnTo>
                    <a:lnTo>
                      <a:pt x="905" y="985"/>
                    </a:lnTo>
                    <a:lnTo>
                      <a:pt x="920" y="977"/>
                    </a:lnTo>
                    <a:lnTo>
                      <a:pt x="931" y="970"/>
                    </a:lnTo>
                    <a:lnTo>
                      <a:pt x="943" y="963"/>
                    </a:lnTo>
                    <a:lnTo>
                      <a:pt x="954" y="952"/>
                    </a:lnTo>
                    <a:lnTo>
                      <a:pt x="954" y="952"/>
                    </a:lnTo>
                    <a:lnTo>
                      <a:pt x="968" y="934"/>
                    </a:lnTo>
                    <a:lnTo>
                      <a:pt x="981" y="913"/>
                    </a:lnTo>
                    <a:lnTo>
                      <a:pt x="990" y="891"/>
                    </a:lnTo>
                    <a:lnTo>
                      <a:pt x="994" y="869"/>
                    </a:lnTo>
                    <a:lnTo>
                      <a:pt x="995" y="846"/>
                    </a:lnTo>
                    <a:lnTo>
                      <a:pt x="992" y="823"/>
                    </a:lnTo>
                    <a:lnTo>
                      <a:pt x="986" y="799"/>
                    </a:lnTo>
                    <a:lnTo>
                      <a:pt x="976" y="778"/>
                    </a:lnTo>
                    <a:lnTo>
                      <a:pt x="976" y="778"/>
                    </a:lnTo>
                    <a:lnTo>
                      <a:pt x="995" y="738"/>
                    </a:lnTo>
                    <a:lnTo>
                      <a:pt x="1010" y="697"/>
                    </a:lnTo>
                    <a:lnTo>
                      <a:pt x="1010" y="697"/>
                    </a:lnTo>
                    <a:lnTo>
                      <a:pt x="1031" y="689"/>
                    </a:lnTo>
                    <a:lnTo>
                      <a:pt x="1053" y="679"/>
                    </a:lnTo>
                    <a:lnTo>
                      <a:pt x="1071" y="664"/>
                    </a:lnTo>
                    <a:lnTo>
                      <a:pt x="1085" y="646"/>
                    </a:lnTo>
                    <a:lnTo>
                      <a:pt x="1100" y="626"/>
                    </a:lnTo>
                    <a:lnTo>
                      <a:pt x="1109" y="605"/>
                    </a:lnTo>
                    <a:lnTo>
                      <a:pt x="1114" y="581"/>
                    </a:lnTo>
                    <a:lnTo>
                      <a:pt x="1116" y="558"/>
                    </a:lnTo>
                    <a:lnTo>
                      <a:pt x="1116" y="558"/>
                    </a:lnTo>
                    <a:lnTo>
                      <a:pt x="1114" y="533"/>
                    </a:lnTo>
                    <a:lnTo>
                      <a:pt x="1109" y="509"/>
                    </a:lnTo>
                    <a:lnTo>
                      <a:pt x="1100" y="488"/>
                    </a:lnTo>
                    <a:lnTo>
                      <a:pt x="1085" y="470"/>
                    </a:lnTo>
                    <a:lnTo>
                      <a:pt x="1071" y="452"/>
                    </a:lnTo>
                    <a:lnTo>
                      <a:pt x="1053" y="438"/>
                    </a:lnTo>
                    <a:lnTo>
                      <a:pt x="1031" y="427"/>
                    </a:lnTo>
                    <a:lnTo>
                      <a:pt x="1010" y="418"/>
                    </a:lnTo>
                    <a:lnTo>
                      <a:pt x="1010" y="418"/>
                    </a:lnTo>
                    <a:close/>
                    <a:moveTo>
                      <a:pt x="972" y="608"/>
                    </a:moveTo>
                    <a:lnTo>
                      <a:pt x="936" y="608"/>
                    </a:lnTo>
                    <a:lnTo>
                      <a:pt x="927" y="644"/>
                    </a:lnTo>
                    <a:lnTo>
                      <a:pt x="927" y="644"/>
                    </a:lnTo>
                    <a:lnTo>
                      <a:pt x="918" y="675"/>
                    </a:lnTo>
                    <a:lnTo>
                      <a:pt x="907" y="702"/>
                    </a:lnTo>
                    <a:lnTo>
                      <a:pt x="895" y="731"/>
                    </a:lnTo>
                    <a:lnTo>
                      <a:pt x="880" y="756"/>
                    </a:lnTo>
                    <a:lnTo>
                      <a:pt x="860" y="788"/>
                    </a:lnTo>
                    <a:lnTo>
                      <a:pt x="887" y="815"/>
                    </a:lnTo>
                    <a:lnTo>
                      <a:pt x="887" y="815"/>
                    </a:lnTo>
                    <a:lnTo>
                      <a:pt x="893" y="823"/>
                    </a:lnTo>
                    <a:lnTo>
                      <a:pt x="898" y="832"/>
                    </a:lnTo>
                    <a:lnTo>
                      <a:pt x="900" y="841"/>
                    </a:lnTo>
                    <a:lnTo>
                      <a:pt x="902" y="850"/>
                    </a:lnTo>
                    <a:lnTo>
                      <a:pt x="900" y="860"/>
                    </a:lnTo>
                    <a:lnTo>
                      <a:pt x="898" y="869"/>
                    </a:lnTo>
                    <a:lnTo>
                      <a:pt x="893" y="878"/>
                    </a:lnTo>
                    <a:lnTo>
                      <a:pt x="887" y="886"/>
                    </a:lnTo>
                    <a:lnTo>
                      <a:pt x="887" y="886"/>
                    </a:lnTo>
                    <a:lnTo>
                      <a:pt x="878" y="893"/>
                    </a:lnTo>
                    <a:lnTo>
                      <a:pt x="869" y="896"/>
                    </a:lnTo>
                    <a:lnTo>
                      <a:pt x="860" y="900"/>
                    </a:lnTo>
                    <a:lnTo>
                      <a:pt x="851" y="902"/>
                    </a:lnTo>
                    <a:lnTo>
                      <a:pt x="851" y="902"/>
                    </a:lnTo>
                    <a:lnTo>
                      <a:pt x="851" y="902"/>
                    </a:lnTo>
                    <a:lnTo>
                      <a:pt x="841" y="900"/>
                    </a:lnTo>
                    <a:lnTo>
                      <a:pt x="832" y="896"/>
                    </a:lnTo>
                    <a:lnTo>
                      <a:pt x="823" y="893"/>
                    </a:lnTo>
                    <a:lnTo>
                      <a:pt x="815" y="886"/>
                    </a:lnTo>
                    <a:lnTo>
                      <a:pt x="788" y="860"/>
                    </a:lnTo>
                    <a:lnTo>
                      <a:pt x="758" y="880"/>
                    </a:lnTo>
                    <a:lnTo>
                      <a:pt x="758" y="880"/>
                    </a:lnTo>
                    <a:lnTo>
                      <a:pt x="731" y="895"/>
                    </a:lnTo>
                    <a:lnTo>
                      <a:pt x="704" y="907"/>
                    </a:lnTo>
                    <a:lnTo>
                      <a:pt x="675" y="918"/>
                    </a:lnTo>
                    <a:lnTo>
                      <a:pt x="644" y="927"/>
                    </a:lnTo>
                    <a:lnTo>
                      <a:pt x="608" y="934"/>
                    </a:lnTo>
                    <a:lnTo>
                      <a:pt x="608" y="972"/>
                    </a:lnTo>
                    <a:lnTo>
                      <a:pt x="608" y="972"/>
                    </a:lnTo>
                    <a:lnTo>
                      <a:pt x="608" y="983"/>
                    </a:lnTo>
                    <a:lnTo>
                      <a:pt x="605" y="992"/>
                    </a:lnTo>
                    <a:lnTo>
                      <a:pt x="599" y="1001"/>
                    </a:lnTo>
                    <a:lnTo>
                      <a:pt x="594" y="1008"/>
                    </a:lnTo>
                    <a:lnTo>
                      <a:pt x="587" y="1013"/>
                    </a:lnTo>
                    <a:lnTo>
                      <a:pt x="578" y="1019"/>
                    </a:lnTo>
                    <a:lnTo>
                      <a:pt x="569" y="1021"/>
                    </a:lnTo>
                    <a:lnTo>
                      <a:pt x="558" y="1022"/>
                    </a:lnTo>
                    <a:lnTo>
                      <a:pt x="558" y="1022"/>
                    </a:lnTo>
                    <a:lnTo>
                      <a:pt x="547" y="1021"/>
                    </a:lnTo>
                    <a:lnTo>
                      <a:pt x="538" y="1019"/>
                    </a:lnTo>
                    <a:lnTo>
                      <a:pt x="529" y="1013"/>
                    </a:lnTo>
                    <a:lnTo>
                      <a:pt x="522" y="1008"/>
                    </a:lnTo>
                    <a:lnTo>
                      <a:pt x="517" y="1001"/>
                    </a:lnTo>
                    <a:lnTo>
                      <a:pt x="511" y="992"/>
                    </a:lnTo>
                    <a:lnTo>
                      <a:pt x="509" y="983"/>
                    </a:lnTo>
                    <a:lnTo>
                      <a:pt x="508" y="972"/>
                    </a:lnTo>
                    <a:lnTo>
                      <a:pt x="508" y="934"/>
                    </a:lnTo>
                    <a:lnTo>
                      <a:pt x="472" y="927"/>
                    </a:lnTo>
                    <a:lnTo>
                      <a:pt x="472" y="927"/>
                    </a:lnTo>
                    <a:lnTo>
                      <a:pt x="441" y="918"/>
                    </a:lnTo>
                    <a:lnTo>
                      <a:pt x="414" y="907"/>
                    </a:lnTo>
                    <a:lnTo>
                      <a:pt x="385" y="895"/>
                    </a:lnTo>
                    <a:lnTo>
                      <a:pt x="358" y="880"/>
                    </a:lnTo>
                    <a:lnTo>
                      <a:pt x="328" y="860"/>
                    </a:lnTo>
                    <a:lnTo>
                      <a:pt x="301" y="886"/>
                    </a:lnTo>
                    <a:lnTo>
                      <a:pt x="301" y="886"/>
                    </a:lnTo>
                    <a:lnTo>
                      <a:pt x="293" y="893"/>
                    </a:lnTo>
                    <a:lnTo>
                      <a:pt x="284" y="896"/>
                    </a:lnTo>
                    <a:lnTo>
                      <a:pt x="275" y="900"/>
                    </a:lnTo>
                    <a:lnTo>
                      <a:pt x="265" y="900"/>
                    </a:lnTo>
                    <a:lnTo>
                      <a:pt x="256" y="900"/>
                    </a:lnTo>
                    <a:lnTo>
                      <a:pt x="247" y="896"/>
                    </a:lnTo>
                    <a:lnTo>
                      <a:pt x="238" y="893"/>
                    </a:lnTo>
                    <a:lnTo>
                      <a:pt x="230" y="886"/>
                    </a:lnTo>
                    <a:lnTo>
                      <a:pt x="230" y="886"/>
                    </a:lnTo>
                    <a:lnTo>
                      <a:pt x="223" y="878"/>
                    </a:lnTo>
                    <a:lnTo>
                      <a:pt x="218" y="869"/>
                    </a:lnTo>
                    <a:lnTo>
                      <a:pt x="216" y="860"/>
                    </a:lnTo>
                    <a:lnTo>
                      <a:pt x="214" y="850"/>
                    </a:lnTo>
                    <a:lnTo>
                      <a:pt x="216" y="841"/>
                    </a:lnTo>
                    <a:lnTo>
                      <a:pt x="218" y="832"/>
                    </a:lnTo>
                    <a:lnTo>
                      <a:pt x="223" y="823"/>
                    </a:lnTo>
                    <a:lnTo>
                      <a:pt x="230" y="815"/>
                    </a:lnTo>
                    <a:lnTo>
                      <a:pt x="256" y="788"/>
                    </a:lnTo>
                    <a:lnTo>
                      <a:pt x="236" y="756"/>
                    </a:lnTo>
                    <a:lnTo>
                      <a:pt x="236" y="756"/>
                    </a:lnTo>
                    <a:lnTo>
                      <a:pt x="221" y="731"/>
                    </a:lnTo>
                    <a:lnTo>
                      <a:pt x="209" y="702"/>
                    </a:lnTo>
                    <a:lnTo>
                      <a:pt x="198" y="675"/>
                    </a:lnTo>
                    <a:lnTo>
                      <a:pt x="189" y="644"/>
                    </a:lnTo>
                    <a:lnTo>
                      <a:pt x="182" y="608"/>
                    </a:lnTo>
                    <a:lnTo>
                      <a:pt x="144" y="608"/>
                    </a:lnTo>
                    <a:lnTo>
                      <a:pt x="144" y="608"/>
                    </a:lnTo>
                    <a:lnTo>
                      <a:pt x="133" y="607"/>
                    </a:lnTo>
                    <a:lnTo>
                      <a:pt x="124" y="605"/>
                    </a:lnTo>
                    <a:lnTo>
                      <a:pt x="115" y="599"/>
                    </a:lnTo>
                    <a:lnTo>
                      <a:pt x="108" y="594"/>
                    </a:lnTo>
                    <a:lnTo>
                      <a:pt x="103" y="587"/>
                    </a:lnTo>
                    <a:lnTo>
                      <a:pt x="97" y="578"/>
                    </a:lnTo>
                    <a:lnTo>
                      <a:pt x="95" y="567"/>
                    </a:lnTo>
                    <a:lnTo>
                      <a:pt x="94" y="558"/>
                    </a:lnTo>
                    <a:lnTo>
                      <a:pt x="94" y="558"/>
                    </a:lnTo>
                    <a:lnTo>
                      <a:pt x="95" y="547"/>
                    </a:lnTo>
                    <a:lnTo>
                      <a:pt x="97" y="538"/>
                    </a:lnTo>
                    <a:lnTo>
                      <a:pt x="103" y="529"/>
                    </a:lnTo>
                    <a:lnTo>
                      <a:pt x="108" y="522"/>
                    </a:lnTo>
                    <a:lnTo>
                      <a:pt x="115" y="517"/>
                    </a:lnTo>
                    <a:lnTo>
                      <a:pt x="124" y="511"/>
                    </a:lnTo>
                    <a:lnTo>
                      <a:pt x="133" y="508"/>
                    </a:lnTo>
                    <a:lnTo>
                      <a:pt x="144" y="508"/>
                    </a:lnTo>
                    <a:lnTo>
                      <a:pt x="182" y="508"/>
                    </a:lnTo>
                    <a:lnTo>
                      <a:pt x="189" y="472"/>
                    </a:lnTo>
                    <a:lnTo>
                      <a:pt x="189" y="472"/>
                    </a:lnTo>
                    <a:lnTo>
                      <a:pt x="198" y="441"/>
                    </a:lnTo>
                    <a:lnTo>
                      <a:pt x="209" y="412"/>
                    </a:lnTo>
                    <a:lnTo>
                      <a:pt x="221" y="385"/>
                    </a:lnTo>
                    <a:lnTo>
                      <a:pt x="236" y="358"/>
                    </a:lnTo>
                    <a:lnTo>
                      <a:pt x="256" y="328"/>
                    </a:lnTo>
                    <a:lnTo>
                      <a:pt x="230" y="301"/>
                    </a:lnTo>
                    <a:lnTo>
                      <a:pt x="230" y="301"/>
                    </a:lnTo>
                    <a:lnTo>
                      <a:pt x="223" y="294"/>
                    </a:lnTo>
                    <a:lnTo>
                      <a:pt x="218" y="285"/>
                    </a:lnTo>
                    <a:lnTo>
                      <a:pt x="216" y="276"/>
                    </a:lnTo>
                    <a:lnTo>
                      <a:pt x="214" y="265"/>
                    </a:lnTo>
                    <a:lnTo>
                      <a:pt x="216" y="256"/>
                    </a:lnTo>
                    <a:lnTo>
                      <a:pt x="218" y="247"/>
                    </a:lnTo>
                    <a:lnTo>
                      <a:pt x="223" y="238"/>
                    </a:lnTo>
                    <a:lnTo>
                      <a:pt x="230" y="229"/>
                    </a:lnTo>
                    <a:lnTo>
                      <a:pt x="230" y="229"/>
                    </a:lnTo>
                    <a:lnTo>
                      <a:pt x="238" y="223"/>
                    </a:lnTo>
                    <a:lnTo>
                      <a:pt x="247" y="218"/>
                    </a:lnTo>
                    <a:lnTo>
                      <a:pt x="256" y="216"/>
                    </a:lnTo>
                    <a:lnTo>
                      <a:pt x="265" y="214"/>
                    </a:lnTo>
                    <a:lnTo>
                      <a:pt x="275" y="216"/>
                    </a:lnTo>
                    <a:lnTo>
                      <a:pt x="284" y="218"/>
                    </a:lnTo>
                    <a:lnTo>
                      <a:pt x="293" y="223"/>
                    </a:lnTo>
                    <a:lnTo>
                      <a:pt x="301" y="229"/>
                    </a:lnTo>
                    <a:lnTo>
                      <a:pt x="328" y="256"/>
                    </a:lnTo>
                    <a:lnTo>
                      <a:pt x="358" y="236"/>
                    </a:lnTo>
                    <a:lnTo>
                      <a:pt x="358" y="236"/>
                    </a:lnTo>
                    <a:lnTo>
                      <a:pt x="385" y="222"/>
                    </a:lnTo>
                    <a:lnTo>
                      <a:pt x="414" y="209"/>
                    </a:lnTo>
                    <a:lnTo>
                      <a:pt x="441" y="198"/>
                    </a:lnTo>
                    <a:lnTo>
                      <a:pt x="472" y="189"/>
                    </a:lnTo>
                    <a:lnTo>
                      <a:pt x="508" y="180"/>
                    </a:lnTo>
                    <a:lnTo>
                      <a:pt x="508" y="144"/>
                    </a:lnTo>
                    <a:lnTo>
                      <a:pt x="508" y="144"/>
                    </a:lnTo>
                    <a:lnTo>
                      <a:pt x="509" y="133"/>
                    </a:lnTo>
                    <a:lnTo>
                      <a:pt x="511" y="124"/>
                    </a:lnTo>
                    <a:lnTo>
                      <a:pt x="517" y="115"/>
                    </a:lnTo>
                    <a:lnTo>
                      <a:pt x="522" y="108"/>
                    </a:lnTo>
                    <a:lnTo>
                      <a:pt x="529" y="103"/>
                    </a:lnTo>
                    <a:lnTo>
                      <a:pt x="538" y="97"/>
                    </a:lnTo>
                    <a:lnTo>
                      <a:pt x="547" y="94"/>
                    </a:lnTo>
                    <a:lnTo>
                      <a:pt x="558" y="94"/>
                    </a:lnTo>
                    <a:lnTo>
                      <a:pt x="558" y="94"/>
                    </a:lnTo>
                    <a:lnTo>
                      <a:pt x="569" y="94"/>
                    </a:lnTo>
                    <a:lnTo>
                      <a:pt x="578" y="97"/>
                    </a:lnTo>
                    <a:lnTo>
                      <a:pt x="587" y="103"/>
                    </a:lnTo>
                    <a:lnTo>
                      <a:pt x="594" y="108"/>
                    </a:lnTo>
                    <a:lnTo>
                      <a:pt x="599" y="115"/>
                    </a:lnTo>
                    <a:lnTo>
                      <a:pt x="605" y="124"/>
                    </a:lnTo>
                    <a:lnTo>
                      <a:pt x="608" y="133"/>
                    </a:lnTo>
                    <a:lnTo>
                      <a:pt x="608" y="144"/>
                    </a:lnTo>
                    <a:lnTo>
                      <a:pt x="608" y="180"/>
                    </a:lnTo>
                    <a:lnTo>
                      <a:pt x="644" y="189"/>
                    </a:lnTo>
                    <a:lnTo>
                      <a:pt x="644" y="189"/>
                    </a:lnTo>
                    <a:lnTo>
                      <a:pt x="675" y="198"/>
                    </a:lnTo>
                    <a:lnTo>
                      <a:pt x="704" y="209"/>
                    </a:lnTo>
                    <a:lnTo>
                      <a:pt x="731" y="222"/>
                    </a:lnTo>
                    <a:lnTo>
                      <a:pt x="758" y="236"/>
                    </a:lnTo>
                    <a:lnTo>
                      <a:pt x="788" y="256"/>
                    </a:lnTo>
                    <a:lnTo>
                      <a:pt x="815" y="229"/>
                    </a:lnTo>
                    <a:lnTo>
                      <a:pt x="815" y="229"/>
                    </a:lnTo>
                    <a:lnTo>
                      <a:pt x="823" y="223"/>
                    </a:lnTo>
                    <a:lnTo>
                      <a:pt x="832" y="218"/>
                    </a:lnTo>
                    <a:lnTo>
                      <a:pt x="841" y="216"/>
                    </a:lnTo>
                    <a:lnTo>
                      <a:pt x="851" y="214"/>
                    </a:lnTo>
                    <a:lnTo>
                      <a:pt x="860" y="216"/>
                    </a:lnTo>
                    <a:lnTo>
                      <a:pt x="869" y="218"/>
                    </a:lnTo>
                    <a:lnTo>
                      <a:pt x="878" y="223"/>
                    </a:lnTo>
                    <a:lnTo>
                      <a:pt x="887" y="229"/>
                    </a:lnTo>
                    <a:lnTo>
                      <a:pt x="887" y="229"/>
                    </a:lnTo>
                    <a:lnTo>
                      <a:pt x="893" y="238"/>
                    </a:lnTo>
                    <a:lnTo>
                      <a:pt x="898" y="247"/>
                    </a:lnTo>
                    <a:lnTo>
                      <a:pt x="900" y="256"/>
                    </a:lnTo>
                    <a:lnTo>
                      <a:pt x="902" y="265"/>
                    </a:lnTo>
                    <a:lnTo>
                      <a:pt x="900" y="276"/>
                    </a:lnTo>
                    <a:lnTo>
                      <a:pt x="898" y="285"/>
                    </a:lnTo>
                    <a:lnTo>
                      <a:pt x="893" y="294"/>
                    </a:lnTo>
                    <a:lnTo>
                      <a:pt x="887" y="301"/>
                    </a:lnTo>
                    <a:lnTo>
                      <a:pt x="860" y="328"/>
                    </a:lnTo>
                    <a:lnTo>
                      <a:pt x="880" y="358"/>
                    </a:lnTo>
                    <a:lnTo>
                      <a:pt x="880" y="358"/>
                    </a:lnTo>
                    <a:lnTo>
                      <a:pt x="895" y="385"/>
                    </a:lnTo>
                    <a:lnTo>
                      <a:pt x="907" y="412"/>
                    </a:lnTo>
                    <a:lnTo>
                      <a:pt x="918" y="441"/>
                    </a:lnTo>
                    <a:lnTo>
                      <a:pt x="927" y="472"/>
                    </a:lnTo>
                    <a:lnTo>
                      <a:pt x="936" y="508"/>
                    </a:lnTo>
                    <a:lnTo>
                      <a:pt x="972" y="508"/>
                    </a:lnTo>
                    <a:lnTo>
                      <a:pt x="972" y="508"/>
                    </a:lnTo>
                    <a:lnTo>
                      <a:pt x="983" y="508"/>
                    </a:lnTo>
                    <a:lnTo>
                      <a:pt x="992" y="511"/>
                    </a:lnTo>
                    <a:lnTo>
                      <a:pt x="1001" y="517"/>
                    </a:lnTo>
                    <a:lnTo>
                      <a:pt x="1008" y="522"/>
                    </a:lnTo>
                    <a:lnTo>
                      <a:pt x="1013" y="529"/>
                    </a:lnTo>
                    <a:lnTo>
                      <a:pt x="1019" y="538"/>
                    </a:lnTo>
                    <a:lnTo>
                      <a:pt x="1022" y="547"/>
                    </a:lnTo>
                    <a:lnTo>
                      <a:pt x="1022" y="558"/>
                    </a:lnTo>
                    <a:lnTo>
                      <a:pt x="1022" y="558"/>
                    </a:lnTo>
                    <a:lnTo>
                      <a:pt x="1022" y="567"/>
                    </a:lnTo>
                    <a:lnTo>
                      <a:pt x="1019" y="578"/>
                    </a:lnTo>
                    <a:lnTo>
                      <a:pt x="1013" y="587"/>
                    </a:lnTo>
                    <a:lnTo>
                      <a:pt x="1008" y="594"/>
                    </a:lnTo>
                    <a:lnTo>
                      <a:pt x="1001" y="599"/>
                    </a:lnTo>
                    <a:lnTo>
                      <a:pt x="992" y="605"/>
                    </a:lnTo>
                    <a:lnTo>
                      <a:pt x="983" y="607"/>
                    </a:lnTo>
                    <a:lnTo>
                      <a:pt x="972" y="608"/>
                    </a:lnTo>
                    <a:lnTo>
                      <a:pt x="972" y="6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6" name="Freeform 10"/>
              <p:cNvSpPr/>
              <p:nvPr/>
            </p:nvSpPr>
            <p:spPr bwMode="auto">
              <a:xfrm>
                <a:off x="2852738" y="6713538"/>
                <a:ext cx="261938" cy="261938"/>
              </a:xfrm>
              <a:custGeom>
                <a:avLst/>
                <a:gdLst>
                  <a:gd name="T0" fmla="*/ 0 w 329"/>
                  <a:gd name="T1" fmla="*/ 0 h 329"/>
                  <a:gd name="T2" fmla="*/ 0 w 329"/>
                  <a:gd name="T3" fmla="*/ 47 h 329"/>
                  <a:gd name="T4" fmla="*/ 0 w 329"/>
                  <a:gd name="T5" fmla="*/ 47 h 329"/>
                  <a:gd name="T6" fmla="*/ 29 w 329"/>
                  <a:gd name="T7" fmla="*/ 48 h 329"/>
                  <a:gd name="T8" fmla="*/ 58 w 329"/>
                  <a:gd name="T9" fmla="*/ 52 h 329"/>
                  <a:gd name="T10" fmla="*/ 85 w 329"/>
                  <a:gd name="T11" fmla="*/ 59 h 329"/>
                  <a:gd name="T12" fmla="*/ 110 w 329"/>
                  <a:gd name="T13" fmla="*/ 70 h 329"/>
                  <a:gd name="T14" fmla="*/ 135 w 329"/>
                  <a:gd name="T15" fmla="*/ 81 h 329"/>
                  <a:gd name="T16" fmla="*/ 158 w 329"/>
                  <a:gd name="T17" fmla="*/ 95 h 329"/>
                  <a:gd name="T18" fmla="*/ 180 w 329"/>
                  <a:gd name="T19" fmla="*/ 111 h 329"/>
                  <a:gd name="T20" fmla="*/ 200 w 329"/>
                  <a:gd name="T21" fmla="*/ 129 h 329"/>
                  <a:gd name="T22" fmla="*/ 218 w 329"/>
                  <a:gd name="T23" fmla="*/ 149 h 329"/>
                  <a:gd name="T24" fmla="*/ 234 w 329"/>
                  <a:gd name="T25" fmla="*/ 171 h 329"/>
                  <a:gd name="T26" fmla="*/ 248 w 329"/>
                  <a:gd name="T27" fmla="*/ 194 h 329"/>
                  <a:gd name="T28" fmla="*/ 259 w 329"/>
                  <a:gd name="T29" fmla="*/ 219 h 329"/>
                  <a:gd name="T30" fmla="*/ 270 w 329"/>
                  <a:gd name="T31" fmla="*/ 244 h 329"/>
                  <a:gd name="T32" fmla="*/ 277 w 329"/>
                  <a:gd name="T33" fmla="*/ 271 h 329"/>
                  <a:gd name="T34" fmla="*/ 281 w 329"/>
                  <a:gd name="T35" fmla="*/ 300 h 329"/>
                  <a:gd name="T36" fmla="*/ 283 w 329"/>
                  <a:gd name="T37" fmla="*/ 329 h 329"/>
                  <a:gd name="T38" fmla="*/ 329 w 329"/>
                  <a:gd name="T39" fmla="*/ 329 h 329"/>
                  <a:gd name="T40" fmla="*/ 329 w 329"/>
                  <a:gd name="T41" fmla="*/ 329 h 329"/>
                  <a:gd name="T42" fmla="*/ 328 w 329"/>
                  <a:gd name="T43" fmla="*/ 295 h 329"/>
                  <a:gd name="T44" fmla="*/ 322 w 329"/>
                  <a:gd name="T45" fmla="*/ 262 h 329"/>
                  <a:gd name="T46" fmla="*/ 315 w 329"/>
                  <a:gd name="T47" fmla="*/ 232 h 329"/>
                  <a:gd name="T48" fmla="*/ 304 w 329"/>
                  <a:gd name="T49" fmla="*/ 201 h 329"/>
                  <a:gd name="T50" fmla="*/ 290 w 329"/>
                  <a:gd name="T51" fmla="*/ 173 h 329"/>
                  <a:gd name="T52" fmla="*/ 274 w 329"/>
                  <a:gd name="T53" fmla="*/ 146 h 329"/>
                  <a:gd name="T54" fmla="*/ 254 w 329"/>
                  <a:gd name="T55" fmla="*/ 120 h 329"/>
                  <a:gd name="T56" fmla="*/ 232 w 329"/>
                  <a:gd name="T57" fmla="*/ 97 h 329"/>
                  <a:gd name="T58" fmla="*/ 209 w 329"/>
                  <a:gd name="T59" fmla="*/ 75 h 329"/>
                  <a:gd name="T60" fmla="*/ 184 w 329"/>
                  <a:gd name="T61" fmla="*/ 56 h 329"/>
                  <a:gd name="T62" fmla="*/ 157 w 329"/>
                  <a:gd name="T63" fmla="*/ 39 h 329"/>
                  <a:gd name="T64" fmla="*/ 128 w 329"/>
                  <a:gd name="T65" fmla="*/ 25 h 329"/>
                  <a:gd name="T66" fmla="*/ 97 w 329"/>
                  <a:gd name="T67" fmla="*/ 14 h 329"/>
                  <a:gd name="T68" fmla="*/ 67 w 329"/>
                  <a:gd name="T69" fmla="*/ 7 h 329"/>
                  <a:gd name="T70" fmla="*/ 34 w 329"/>
                  <a:gd name="T71" fmla="*/ 2 h 329"/>
                  <a:gd name="T72" fmla="*/ 0 w 329"/>
                  <a:gd name="T73" fmla="*/ 0 h 329"/>
                  <a:gd name="T74" fmla="*/ 0 w 329"/>
                  <a:gd name="T7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9" h="329">
                    <a:moveTo>
                      <a:pt x="0" y="0"/>
                    </a:moveTo>
                    <a:lnTo>
                      <a:pt x="0" y="47"/>
                    </a:lnTo>
                    <a:lnTo>
                      <a:pt x="0" y="47"/>
                    </a:lnTo>
                    <a:lnTo>
                      <a:pt x="29" y="48"/>
                    </a:lnTo>
                    <a:lnTo>
                      <a:pt x="58" y="52"/>
                    </a:lnTo>
                    <a:lnTo>
                      <a:pt x="85" y="59"/>
                    </a:lnTo>
                    <a:lnTo>
                      <a:pt x="110" y="70"/>
                    </a:lnTo>
                    <a:lnTo>
                      <a:pt x="135" y="81"/>
                    </a:lnTo>
                    <a:lnTo>
                      <a:pt x="158" y="95"/>
                    </a:lnTo>
                    <a:lnTo>
                      <a:pt x="180" y="111"/>
                    </a:lnTo>
                    <a:lnTo>
                      <a:pt x="200" y="129"/>
                    </a:lnTo>
                    <a:lnTo>
                      <a:pt x="218" y="149"/>
                    </a:lnTo>
                    <a:lnTo>
                      <a:pt x="234" y="171"/>
                    </a:lnTo>
                    <a:lnTo>
                      <a:pt x="248" y="194"/>
                    </a:lnTo>
                    <a:lnTo>
                      <a:pt x="259" y="219"/>
                    </a:lnTo>
                    <a:lnTo>
                      <a:pt x="270" y="244"/>
                    </a:lnTo>
                    <a:lnTo>
                      <a:pt x="277" y="271"/>
                    </a:lnTo>
                    <a:lnTo>
                      <a:pt x="281" y="300"/>
                    </a:lnTo>
                    <a:lnTo>
                      <a:pt x="283" y="329"/>
                    </a:lnTo>
                    <a:lnTo>
                      <a:pt x="329" y="329"/>
                    </a:lnTo>
                    <a:lnTo>
                      <a:pt x="329" y="329"/>
                    </a:lnTo>
                    <a:lnTo>
                      <a:pt x="328" y="295"/>
                    </a:lnTo>
                    <a:lnTo>
                      <a:pt x="322" y="262"/>
                    </a:lnTo>
                    <a:lnTo>
                      <a:pt x="315" y="232"/>
                    </a:lnTo>
                    <a:lnTo>
                      <a:pt x="304" y="201"/>
                    </a:lnTo>
                    <a:lnTo>
                      <a:pt x="290" y="173"/>
                    </a:lnTo>
                    <a:lnTo>
                      <a:pt x="274" y="146"/>
                    </a:lnTo>
                    <a:lnTo>
                      <a:pt x="254" y="120"/>
                    </a:lnTo>
                    <a:lnTo>
                      <a:pt x="232" y="97"/>
                    </a:lnTo>
                    <a:lnTo>
                      <a:pt x="209" y="75"/>
                    </a:lnTo>
                    <a:lnTo>
                      <a:pt x="184" y="56"/>
                    </a:lnTo>
                    <a:lnTo>
                      <a:pt x="157" y="39"/>
                    </a:lnTo>
                    <a:lnTo>
                      <a:pt x="128" y="25"/>
                    </a:lnTo>
                    <a:lnTo>
                      <a:pt x="97" y="14"/>
                    </a:lnTo>
                    <a:lnTo>
                      <a:pt x="67" y="7"/>
                    </a:lnTo>
                    <a:lnTo>
                      <a:pt x="34"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7" name="Freeform 11"/>
              <p:cNvSpPr/>
              <p:nvPr/>
            </p:nvSpPr>
            <p:spPr bwMode="auto">
              <a:xfrm>
                <a:off x="2590800" y="6975476"/>
                <a:ext cx="53975" cy="103188"/>
              </a:xfrm>
              <a:custGeom>
                <a:avLst/>
                <a:gdLst>
                  <a:gd name="T0" fmla="*/ 46 w 68"/>
                  <a:gd name="T1" fmla="*/ 0 h 130"/>
                  <a:gd name="T2" fmla="*/ 0 w 68"/>
                  <a:gd name="T3" fmla="*/ 0 h 130"/>
                  <a:gd name="T4" fmla="*/ 0 w 68"/>
                  <a:gd name="T5" fmla="*/ 0 h 130"/>
                  <a:gd name="T6" fmla="*/ 1 w 68"/>
                  <a:gd name="T7" fmla="*/ 34 h 130"/>
                  <a:gd name="T8" fmla="*/ 7 w 68"/>
                  <a:gd name="T9" fmla="*/ 67 h 130"/>
                  <a:gd name="T10" fmla="*/ 16 w 68"/>
                  <a:gd name="T11" fmla="*/ 99 h 130"/>
                  <a:gd name="T12" fmla="*/ 27 w 68"/>
                  <a:gd name="T13" fmla="*/ 130 h 130"/>
                  <a:gd name="T14" fmla="*/ 68 w 68"/>
                  <a:gd name="T15" fmla="*/ 106 h 130"/>
                  <a:gd name="T16" fmla="*/ 68 w 68"/>
                  <a:gd name="T17" fmla="*/ 106 h 130"/>
                  <a:gd name="T18" fmla="*/ 59 w 68"/>
                  <a:gd name="T19" fmla="*/ 81 h 130"/>
                  <a:gd name="T20" fmla="*/ 52 w 68"/>
                  <a:gd name="T21" fmla="*/ 56 h 130"/>
                  <a:gd name="T22" fmla="*/ 48 w 68"/>
                  <a:gd name="T23" fmla="*/ 27 h 130"/>
                  <a:gd name="T24" fmla="*/ 46 w 68"/>
                  <a:gd name="T25" fmla="*/ 0 h 130"/>
                  <a:gd name="T26" fmla="*/ 46 w 68"/>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30">
                    <a:moveTo>
                      <a:pt x="46" y="0"/>
                    </a:moveTo>
                    <a:lnTo>
                      <a:pt x="0" y="0"/>
                    </a:lnTo>
                    <a:lnTo>
                      <a:pt x="0" y="0"/>
                    </a:lnTo>
                    <a:lnTo>
                      <a:pt x="1" y="34"/>
                    </a:lnTo>
                    <a:lnTo>
                      <a:pt x="7" y="67"/>
                    </a:lnTo>
                    <a:lnTo>
                      <a:pt x="16" y="99"/>
                    </a:lnTo>
                    <a:lnTo>
                      <a:pt x="27" y="130"/>
                    </a:lnTo>
                    <a:lnTo>
                      <a:pt x="68" y="106"/>
                    </a:lnTo>
                    <a:lnTo>
                      <a:pt x="68" y="106"/>
                    </a:lnTo>
                    <a:lnTo>
                      <a:pt x="59" y="81"/>
                    </a:lnTo>
                    <a:lnTo>
                      <a:pt x="52" y="56"/>
                    </a:lnTo>
                    <a:lnTo>
                      <a:pt x="48" y="27"/>
                    </a:lnTo>
                    <a:lnTo>
                      <a:pt x="46" y="0"/>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8" name="Freeform 12"/>
              <p:cNvSpPr/>
              <p:nvPr/>
            </p:nvSpPr>
            <p:spPr bwMode="auto">
              <a:xfrm>
                <a:off x="2638425" y="7105651"/>
                <a:ext cx="214313" cy="131763"/>
              </a:xfrm>
              <a:custGeom>
                <a:avLst/>
                <a:gdLst>
                  <a:gd name="T0" fmla="*/ 41 w 270"/>
                  <a:gd name="T1" fmla="*/ 0 h 165"/>
                  <a:gd name="T2" fmla="*/ 0 w 270"/>
                  <a:gd name="T3" fmla="*/ 23 h 165"/>
                  <a:gd name="T4" fmla="*/ 0 w 270"/>
                  <a:gd name="T5" fmla="*/ 23 h 165"/>
                  <a:gd name="T6" fmla="*/ 11 w 270"/>
                  <a:gd name="T7" fmla="*/ 38 h 165"/>
                  <a:gd name="T8" fmla="*/ 23 w 270"/>
                  <a:gd name="T9" fmla="*/ 54 h 165"/>
                  <a:gd name="T10" fmla="*/ 38 w 270"/>
                  <a:gd name="T11" fmla="*/ 68 h 165"/>
                  <a:gd name="T12" fmla="*/ 52 w 270"/>
                  <a:gd name="T13" fmla="*/ 81 h 165"/>
                  <a:gd name="T14" fmla="*/ 67 w 270"/>
                  <a:gd name="T15" fmla="*/ 93 h 165"/>
                  <a:gd name="T16" fmla="*/ 81 w 270"/>
                  <a:gd name="T17" fmla="*/ 106 h 165"/>
                  <a:gd name="T18" fmla="*/ 99 w 270"/>
                  <a:gd name="T19" fmla="*/ 117 h 165"/>
                  <a:gd name="T20" fmla="*/ 115 w 270"/>
                  <a:gd name="T21" fmla="*/ 126 h 165"/>
                  <a:gd name="T22" fmla="*/ 133 w 270"/>
                  <a:gd name="T23" fmla="*/ 135 h 165"/>
                  <a:gd name="T24" fmla="*/ 151 w 270"/>
                  <a:gd name="T25" fmla="*/ 142 h 165"/>
                  <a:gd name="T26" fmla="*/ 169 w 270"/>
                  <a:gd name="T27" fmla="*/ 149 h 165"/>
                  <a:gd name="T28" fmla="*/ 189 w 270"/>
                  <a:gd name="T29" fmla="*/ 155 h 165"/>
                  <a:gd name="T30" fmla="*/ 209 w 270"/>
                  <a:gd name="T31" fmla="*/ 158 h 165"/>
                  <a:gd name="T32" fmla="*/ 229 w 270"/>
                  <a:gd name="T33" fmla="*/ 162 h 165"/>
                  <a:gd name="T34" fmla="*/ 250 w 270"/>
                  <a:gd name="T35" fmla="*/ 164 h 165"/>
                  <a:gd name="T36" fmla="*/ 270 w 270"/>
                  <a:gd name="T37" fmla="*/ 165 h 165"/>
                  <a:gd name="T38" fmla="*/ 270 w 270"/>
                  <a:gd name="T39" fmla="*/ 119 h 165"/>
                  <a:gd name="T40" fmla="*/ 270 w 270"/>
                  <a:gd name="T41" fmla="*/ 119 h 165"/>
                  <a:gd name="T42" fmla="*/ 252 w 270"/>
                  <a:gd name="T43" fmla="*/ 117 h 165"/>
                  <a:gd name="T44" fmla="*/ 236 w 270"/>
                  <a:gd name="T45" fmla="*/ 115 h 165"/>
                  <a:gd name="T46" fmla="*/ 202 w 270"/>
                  <a:gd name="T47" fmla="*/ 110 h 165"/>
                  <a:gd name="T48" fmla="*/ 169 w 270"/>
                  <a:gd name="T49" fmla="*/ 99 h 165"/>
                  <a:gd name="T50" fmla="*/ 140 w 270"/>
                  <a:gd name="T51" fmla="*/ 86 h 165"/>
                  <a:gd name="T52" fmla="*/ 112 w 270"/>
                  <a:gd name="T53" fmla="*/ 68 h 165"/>
                  <a:gd name="T54" fmla="*/ 86 w 270"/>
                  <a:gd name="T55" fmla="*/ 48 h 165"/>
                  <a:gd name="T56" fmla="*/ 63 w 270"/>
                  <a:gd name="T57" fmla="*/ 25 h 165"/>
                  <a:gd name="T58" fmla="*/ 41 w 270"/>
                  <a:gd name="T59" fmla="*/ 0 h 165"/>
                  <a:gd name="T60" fmla="*/ 41 w 270"/>
                  <a:gd name="T61"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65">
                    <a:moveTo>
                      <a:pt x="41" y="0"/>
                    </a:moveTo>
                    <a:lnTo>
                      <a:pt x="0" y="23"/>
                    </a:lnTo>
                    <a:lnTo>
                      <a:pt x="0" y="23"/>
                    </a:lnTo>
                    <a:lnTo>
                      <a:pt x="11" y="38"/>
                    </a:lnTo>
                    <a:lnTo>
                      <a:pt x="23" y="54"/>
                    </a:lnTo>
                    <a:lnTo>
                      <a:pt x="38" y="68"/>
                    </a:lnTo>
                    <a:lnTo>
                      <a:pt x="52" y="81"/>
                    </a:lnTo>
                    <a:lnTo>
                      <a:pt x="67" y="93"/>
                    </a:lnTo>
                    <a:lnTo>
                      <a:pt x="81" y="106"/>
                    </a:lnTo>
                    <a:lnTo>
                      <a:pt x="99" y="117"/>
                    </a:lnTo>
                    <a:lnTo>
                      <a:pt x="115" y="126"/>
                    </a:lnTo>
                    <a:lnTo>
                      <a:pt x="133" y="135"/>
                    </a:lnTo>
                    <a:lnTo>
                      <a:pt x="151" y="142"/>
                    </a:lnTo>
                    <a:lnTo>
                      <a:pt x="169" y="149"/>
                    </a:lnTo>
                    <a:lnTo>
                      <a:pt x="189" y="155"/>
                    </a:lnTo>
                    <a:lnTo>
                      <a:pt x="209" y="158"/>
                    </a:lnTo>
                    <a:lnTo>
                      <a:pt x="229" y="162"/>
                    </a:lnTo>
                    <a:lnTo>
                      <a:pt x="250" y="164"/>
                    </a:lnTo>
                    <a:lnTo>
                      <a:pt x="270" y="165"/>
                    </a:lnTo>
                    <a:lnTo>
                      <a:pt x="270" y="119"/>
                    </a:lnTo>
                    <a:lnTo>
                      <a:pt x="270" y="119"/>
                    </a:lnTo>
                    <a:lnTo>
                      <a:pt x="252" y="117"/>
                    </a:lnTo>
                    <a:lnTo>
                      <a:pt x="236" y="115"/>
                    </a:lnTo>
                    <a:lnTo>
                      <a:pt x="202" y="110"/>
                    </a:lnTo>
                    <a:lnTo>
                      <a:pt x="169" y="99"/>
                    </a:lnTo>
                    <a:lnTo>
                      <a:pt x="140" y="86"/>
                    </a:lnTo>
                    <a:lnTo>
                      <a:pt x="112" y="68"/>
                    </a:lnTo>
                    <a:lnTo>
                      <a:pt x="86" y="48"/>
                    </a:lnTo>
                    <a:lnTo>
                      <a:pt x="63" y="25"/>
                    </a:lnTo>
                    <a:lnTo>
                      <a:pt x="41" y="0"/>
                    </a:lnTo>
                    <a:lnTo>
                      <a:pt x="4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59" name="组合 58"/>
          <p:cNvGrpSpPr/>
          <p:nvPr/>
        </p:nvGrpSpPr>
        <p:grpSpPr>
          <a:xfrm>
            <a:off x="5690968" y="4181943"/>
            <a:ext cx="600719" cy="600797"/>
            <a:chOff x="3977400" y="1104393"/>
            <a:chExt cx="720000" cy="720000"/>
          </a:xfrm>
        </p:grpSpPr>
        <p:sp>
          <p:nvSpPr>
            <p:cNvPr id="60" name="椭圆 59"/>
            <p:cNvSpPr/>
            <p:nvPr/>
          </p:nvSpPr>
          <p:spPr>
            <a:xfrm>
              <a:off x="3977400" y="1104393"/>
              <a:ext cx="720000" cy="72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61" name="组合 60"/>
            <p:cNvGrpSpPr/>
            <p:nvPr/>
          </p:nvGrpSpPr>
          <p:grpSpPr>
            <a:xfrm>
              <a:off x="4088450" y="1223437"/>
              <a:ext cx="452181" cy="451432"/>
              <a:chOff x="2887663" y="5335588"/>
              <a:chExt cx="957262" cy="955676"/>
            </a:xfrm>
            <a:solidFill>
              <a:schemeClr val="bg1"/>
            </a:solidFill>
          </p:grpSpPr>
          <p:sp>
            <p:nvSpPr>
              <p:cNvPr id="62" name="Freeform 5"/>
              <p:cNvSpPr>
                <a:spLocks noEditPoints="1"/>
              </p:cNvSpPr>
              <p:nvPr/>
            </p:nvSpPr>
            <p:spPr bwMode="auto">
              <a:xfrm>
                <a:off x="2887663" y="5335588"/>
                <a:ext cx="723900" cy="722313"/>
              </a:xfrm>
              <a:custGeom>
                <a:avLst/>
                <a:gdLst>
                  <a:gd name="T0" fmla="*/ 761 w 911"/>
                  <a:gd name="T1" fmla="*/ 119 h 911"/>
                  <a:gd name="T2" fmla="*/ 705 w 911"/>
                  <a:gd name="T3" fmla="*/ 76 h 911"/>
                  <a:gd name="T4" fmla="*/ 648 w 911"/>
                  <a:gd name="T5" fmla="*/ 43 h 911"/>
                  <a:gd name="T6" fmla="*/ 585 w 911"/>
                  <a:gd name="T7" fmla="*/ 20 h 911"/>
                  <a:gd name="T8" fmla="*/ 455 w 911"/>
                  <a:gd name="T9" fmla="*/ 0 h 911"/>
                  <a:gd name="T10" fmla="*/ 326 w 911"/>
                  <a:gd name="T11" fmla="*/ 20 h 911"/>
                  <a:gd name="T12" fmla="*/ 265 w 911"/>
                  <a:gd name="T13" fmla="*/ 43 h 911"/>
                  <a:gd name="T14" fmla="*/ 205 w 911"/>
                  <a:gd name="T15" fmla="*/ 76 h 911"/>
                  <a:gd name="T16" fmla="*/ 151 w 911"/>
                  <a:gd name="T17" fmla="*/ 119 h 911"/>
                  <a:gd name="T18" fmla="*/ 117 w 911"/>
                  <a:gd name="T19" fmla="*/ 151 h 911"/>
                  <a:gd name="T20" fmla="*/ 76 w 911"/>
                  <a:gd name="T21" fmla="*/ 205 h 911"/>
                  <a:gd name="T22" fmla="*/ 43 w 911"/>
                  <a:gd name="T23" fmla="*/ 265 h 911"/>
                  <a:gd name="T24" fmla="*/ 20 w 911"/>
                  <a:gd name="T25" fmla="*/ 326 h 911"/>
                  <a:gd name="T26" fmla="*/ 0 w 911"/>
                  <a:gd name="T27" fmla="*/ 455 h 911"/>
                  <a:gd name="T28" fmla="*/ 20 w 911"/>
                  <a:gd name="T29" fmla="*/ 587 h 911"/>
                  <a:gd name="T30" fmla="*/ 43 w 911"/>
                  <a:gd name="T31" fmla="*/ 648 h 911"/>
                  <a:gd name="T32" fmla="*/ 76 w 911"/>
                  <a:gd name="T33" fmla="*/ 707 h 911"/>
                  <a:gd name="T34" fmla="*/ 117 w 911"/>
                  <a:gd name="T35" fmla="*/ 761 h 911"/>
                  <a:gd name="T36" fmla="*/ 151 w 911"/>
                  <a:gd name="T37" fmla="*/ 794 h 911"/>
                  <a:gd name="T38" fmla="*/ 205 w 911"/>
                  <a:gd name="T39" fmla="*/ 837 h 911"/>
                  <a:gd name="T40" fmla="*/ 265 w 911"/>
                  <a:gd name="T41" fmla="*/ 869 h 911"/>
                  <a:gd name="T42" fmla="*/ 326 w 911"/>
                  <a:gd name="T43" fmla="*/ 893 h 911"/>
                  <a:gd name="T44" fmla="*/ 455 w 911"/>
                  <a:gd name="T45" fmla="*/ 911 h 911"/>
                  <a:gd name="T46" fmla="*/ 585 w 911"/>
                  <a:gd name="T47" fmla="*/ 893 h 911"/>
                  <a:gd name="T48" fmla="*/ 648 w 911"/>
                  <a:gd name="T49" fmla="*/ 869 h 911"/>
                  <a:gd name="T50" fmla="*/ 705 w 911"/>
                  <a:gd name="T51" fmla="*/ 837 h 911"/>
                  <a:gd name="T52" fmla="*/ 761 w 911"/>
                  <a:gd name="T53" fmla="*/ 794 h 911"/>
                  <a:gd name="T54" fmla="*/ 794 w 911"/>
                  <a:gd name="T55" fmla="*/ 761 h 911"/>
                  <a:gd name="T56" fmla="*/ 835 w 911"/>
                  <a:gd name="T57" fmla="*/ 707 h 911"/>
                  <a:gd name="T58" fmla="*/ 869 w 911"/>
                  <a:gd name="T59" fmla="*/ 648 h 911"/>
                  <a:gd name="T60" fmla="*/ 893 w 911"/>
                  <a:gd name="T61" fmla="*/ 587 h 911"/>
                  <a:gd name="T62" fmla="*/ 911 w 911"/>
                  <a:gd name="T63" fmla="*/ 455 h 911"/>
                  <a:gd name="T64" fmla="*/ 893 w 911"/>
                  <a:gd name="T65" fmla="*/ 326 h 911"/>
                  <a:gd name="T66" fmla="*/ 869 w 911"/>
                  <a:gd name="T67" fmla="*/ 265 h 911"/>
                  <a:gd name="T68" fmla="*/ 835 w 911"/>
                  <a:gd name="T69" fmla="*/ 205 h 911"/>
                  <a:gd name="T70" fmla="*/ 794 w 911"/>
                  <a:gd name="T71" fmla="*/ 151 h 911"/>
                  <a:gd name="T72" fmla="*/ 220 w 911"/>
                  <a:gd name="T73" fmla="*/ 693 h 911"/>
                  <a:gd name="T74" fmla="*/ 176 w 911"/>
                  <a:gd name="T75" fmla="*/ 639 h 911"/>
                  <a:gd name="T76" fmla="*/ 135 w 911"/>
                  <a:gd name="T77" fmla="*/ 551 h 911"/>
                  <a:gd name="T78" fmla="*/ 122 w 911"/>
                  <a:gd name="T79" fmla="*/ 455 h 911"/>
                  <a:gd name="T80" fmla="*/ 135 w 911"/>
                  <a:gd name="T81" fmla="*/ 362 h 911"/>
                  <a:gd name="T82" fmla="*/ 176 w 911"/>
                  <a:gd name="T83" fmla="*/ 272 h 911"/>
                  <a:gd name="T84" fmla="*/ 220 w 911"/>
                  <a:gd name="T85" fmla="*/ 220 h 911"/>
                  <a:gd name="T86" fmla="*/ 301 w 911"/>
                  <a:gd name="T87" fmla="*/ 160 h 911"/>
                  <a:gd name="T88" fmla="*/ 392 w 911"/>
                  <a:gd name="T89" fmla="*/ 130 h 911"/>
                  <a:gd name="T90" fmla="*/ 488 w 911"/>
                  <a:gd name="T91" fmla="*/ 124 h 911"/>
                  <a:gd name="T92" fmla="*/ 581 w 911"/>
                  <a:gd name="T93" fmla="*/ 148 h 911"/>
                  <a:gd name="T94" fmla="*/ 666 w 911"/>
                  <a:gd name="T95" fmla="*/ 198 h 911"/>
                  <a:gd name="T96" fmla="*/ 714 w 911"/>
                  <a:gd name="T97" fmla="*/ 245 h 911"/>
                  <a:gd name="T98" fmla="*/ 765 w 911"/>
                  <a:gd name="T99" fmla="*/ 331 h 911"/>
                  <a:gd name="T100" fmla="*/ 788 w 911"/>
                  <a:gd name="T101" fmla="*/ 425 h 911"/>
                  <a:gd name="T102" fmla="*/ 783 w 911"/>
                  <a:gd name="T103" fmla="*/ 520 h 911"/>
                  <a:gd name="T104" fmla="*/ 750 w 911"/>
                  <a:gd name="T105" fmla="*/ 612 h 911"/>
                  <a:gd name="T106" fmla="*/ 691 w 911"/>
                  <a:gd name="T107" fmla="*/ 693 h 911"/>
                  <a:gd name="T108" fmla="*/ 639 w 911"/>
                  <a:gd name="T109" fmla="*/ 734 h 911"/>
                  <a:gd name="T110" fmla="*/ 551 w 911"/>
                  <a:gd name="T111" fmla="*/ 776 h 911"/>
                  <a:gd name="T112" fmla="*/ 455 w 911"/>
                  <a:gd name="T113" fmla="*/ 790 h 911"/>
                  <a:gd name="T114" fmla="*/ 360 w 911"/>
                  <a:gd name="T115" fmla="*/ 776 h 911"/>
                  <a:gd name="T116" fmla="*/ 272 w 911"/>
                  <a:gd name="T117" fmla="*/ 734 h 911"/>
                  <a:gd name="T118" fmla="*/ 220 w 911"/>
                  <a:gd name="T119" fmla="*/ 693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911">
                    <a:moveTo>
                      <a:pt x="777" y="133"/>
                    </a:moveTo>
                    <a:lnTo>
                      <a:pt x="777" y="133"/>
                    </a:lnTo>
                    <a:lnTo>
                      <a:pt x="761" y="119"/>
                    </a:lnTo>
                    <a:lnTo>
                      <a:pt x="743" y="103"/>
                    </a:lnTo>
                    <a:lnTo>
                      <a:pt x="725" y="88"/>
                    </a:lnTo>
                    <a:lnTo>
                      <a:pt x="705" y="76"/>
                    </a:lnTo>
                    <a:lnTo>
                      <a:pt x="687" y="63"/>
                    </a:lnTo>
                    <a:lnTo>
                      <a:pt x="668" y="52"/>
                    </a:lnTo>
                    <a:lnTo>
                      <a:pt x="648" y="43"/>
                    </a:lnTo>
                    <a:lnTo>
                      <a:pt x="626" y="34"/>
                    </a:lnTo>
                    <a:lnTo>
                      <a:pt x="607" y="27"/>
                    </a:lnTo>
                    <a:lnTo>
                      <a:pt x="585" y="20"/>
                    </a:lnTo>
                    <a:lnTo>
                      <a:pt x="544" y="9"/>
                    </a:lnTo>
                    <a:lnTo>
                      <a:pt x="499" y="4"/>
                    </a:lnTo>
                    <a:lnTo>
                      <a:pt x="455" y="0"/>
                    </a:lnTo>
                    <a:lnTo>
                      <a:pt x="412" y="4"/>
                    </a:lnTo>
                    <a:lnTo>
                      <a:pt x="369" y="9"/>
                    </a:lnTo>
                    <a:lnTo>
                      <a:pt x="326" y="20"/>
                    </a:lnTo>
                    <a:lnTo>
                      <a:pt x="304" y="27"/>
                    </a:lnTo>
                    <a:lnTo>
                      <a:pt x="284" y="34"/>
                    </a:lnTo>
                    <a:lnTo>
                      <a:pt x="265" y="43"/>
                    </a:lnTo>
                    <a:lnTo>
                      <a:pt x="243" y="52"/>
                    </a:lnTo>
                    <a:lnTo>
                      <a:pt x="225" y="63"/>
                    </a:lnTo>
                    <a:lnTo>
                      <a:pt x="205" y="76"/>
                    </a:lnTo>
                    <a:lnTo>
                      <a:pt x="187" y="88"/>
                    </a:lnTo>
                    <a:lnTo>
                      <a:pt x="167" y="103"/>
                    </a:lnTo>
                    <a:lnTo>
                      <a:pt x="151" y="119"/>
                    </a:lnTo>
                    <a:lnTo>
                      <a:pt x="133" y="133"/>
                    </a:lnTo>
                    <a:lnTo>
                      <a:pt x="133" y="133"/>
                    </a:lnTo>
                    <a:lnTo>
                      <a:pt x="117" y="151"/>
                    </a:lnTo>
                    <a:lnTo>
                      <a:pt x="103" y="169"/>
                    </a:lnTo>
                    <a:lnTo>
                      <a:pt x="88" y="187"/>
                    </a:lnTo>
                    <a:lnTo>
                      <a:pt x="76" y="205"/>
                    </a:lnTo>
                    <a:lnTo>
                      <a:pt x="63" y="225"/>
                    </a:lnTo>
                    <a:lnTo>
                      <a:pt x="52" y="245"/>
                    </a:lnTo>
                    <a:lnTo>
                      <a:pt x="43" y="265"/>
                    </a:lnTo>
                    <a:lnTo>
                      <a:pt x="34" y="284"/>
                    </a:lnTo>
                    <a:lnTo>
                      <a:pt x="25" y="306"/>
                    </a:lnTo>
                    <a:lnTo>
                      <a:pt x="20" y="326"/>
                    </a:lnTo>
                    <a:lnTo>
                      <a:pt x="9" y="369"/>
                    </a:lnTo>
                    <a:lnTo>
                      <a:pt x="2" y="412"/>
                    </a:lnTo>
                    <a:lnTo>
                      <a:pt x="0" y="455"/>
                    </a:lnTo>
                    <a:lnTo>
                      <a:pt x="2" y="500"/>
                    </a:lnTo>
                    <a:lnTo>
                      <a:pt x="9" y="544"/>
                    </a:lnTo>
                    <a:lnTo>
                      <a:pt x="20" y="587"/>
                    </a:lnTo>
                    <a:lnTo>
                      <a:pt x="25" y="607"/>
                    </a:lnTo>
                    <a:lnTo>
                      <a:pt x="34" y="628"/>
                    </a:lnTo>
                    <a:lnTo>
                      <a:pt x="43" y="648"/>
                    </a:lnTo>
                    <a:lnTo>
                      <a:pt x="52" y="668"/>
                    </a:lnTo>
                    <a:lnTo>
                      <a:pt x="63" y="687"/>
                    </a:lnTo>
                    <a:lnTo>
                      <a:pt x="76" y="707"/>
                    </a:lnTo>
                    <a:lnTo>
                      <a:pt x="88" y="725"/>
                    </a:lnTo>
                    <a:lnTo>
                      <a:pt x="103" y="743"/>
                    </a:lnTo>
                    <a:lnTo>
                      <a:pt x="117" y="761"/>
                    </a:lnTo>
                    <a:lnTo>
                      <a:pt x="133" y="777"/>
                    </a:lnTo>
                    <a:lnTo>
                      <a:pt x="133" y="777"/>
                    </a:lnTo>
                    <a:lnTo>
                      <a:pt x="151" y="794"/>
                    </a:lnTo>
                    <a:lnTo>
                      <a:pt x="167" y="810"/>
                    </a:lnTo>
                    <a:lnTo>
                      <a:pt x="187" y="824"/>
                    </a:lnTo>
                    <a:lnTo>
                      <a:pt x="205" y="837"/>
                    </a:lnTo>
                    <a:lnTo>
                      <a:pt x="225" y="848"/>
                    </a:lnTo>
                    <a:lnTo>
                      <a:pt x="243" y="858"/>
                    </a:lnTo>
                    <a:lnTo>
                      <a:pt x="265" y="869"/>
                    </a:lnTo>
                    <a:lnTo>
                      <a:pt x="284" y="878"/>
                    </a:lnTo>
                    <a:lnTo>
                      <a:pt x="304" y="885"/>
                    </a:lnTo>
                    <a:lnTo>
                      <a:pt x="326" y="893"/>
                    </a:lnTo>
                    <a:lnTo>
                      <a:pt x="369" y="903"/>
                    </a:lnTo>
                    <a:lnTo>
                      <a:pt x="412" y="909"/>
                    </a:lnTo>
                    <a:lnTo>
                      <a:pt x="455" y="911"/>
                    </a:lnTo>
                    <a:lnTo>
                      <a:pt x="499" y="909"/>
                    </a:lnTo>
                    <a:lnTo>
                      <a:pt x="544" y="903"/>
                    </a:lnTo>
                    <a:lnTo>
                      <a:pt x="585" y="893"/>
                    </a:lnTo>
                    <a:lnTo>
                      <a:pt x="607" y="885"/>
                    </a:lnTo>
                    <a:lnTo>
                      <a:pt x="626" y="878"/>
                    </a:lnTo>
                    <a:lnTo>
                      <a:pt x="648" y="869"/>
                    </a:lnTo>
                    <a:lnTo>
                      <a:pt x="668" y="858"/>
                    </a:lnTo>
                    <a:lnTo>
                      <a:pt x="687" y="848"/>
                    </a:lnTo>
                    <a:lnTo>
                      <a:pt x="705" y="837"/>
                    </a:lnTo>
                    <a:lnTo>
                      <a:pt x="725" y="824"/>
                    </a:lnTo>
                    <a:lnTo>
                      <a:pt x="743" y="810"/>
                    </a:lnTo>
                    <a:lnTo>
                      <a:pt x="761" y="794"/>
                    </a:lnTo>
                    <a:lnTo>
                      <a:pt x="777" y="777"/>
                    </a:lnTo>
                    <a:lnTo>
                      <a:pt x="777" y="777"/>
                    </a:lnTo>
                    <a:lnTo>
                      <a:pt x="794" y="761"/>
                    </a:lnTo>
                    <a:lnTo>
                      <a:pt x="808" y="743"/>
                    </a:lnTo>
                    <a:lnTo>
                      <a:pt x="822" y="725"/>
                    </a:lnTo>
                    <a:lnTo>
                      <a:pt x="835" y="707"/>
                    </a:lnTo>
                    <a:lnTo>
                      <a:pt x="848" y="687"/>
                    </a:lnTo>
                    <a:lnTo>
                      <a:pt x="858" y="668"/>
                    </a:lnTo>
                    <a:lnTo>
                      <a:pt x="869" y="648"/>
                    </a:lnTo>
                    <a:lnTo>
                      <a:pt x="878" y="628"/>
                    </a:lnTo>
                    <a:lnTo>
                      <a:pt x="885" y="607"/>
                    </a:lnTo>
                    <a:lnTo>
                      <a:pt x="893" y="587"/>
                    </a:lnTo>
                    <a:lnTo>
                      <a:pt x="902" y="544"/>
                    </a:lnTo>
                    <a:lnTo>
                      <a:pt x="909" y="500"/>
                    </a:lnTo>
                    <a:lnTo>
                      <a:pt x="911" y="455"/>
                    </a:lnTo>
                    <a:lnTo>
                      <a:pt x="909" y="412"/>
                    </a:lnTo>
                    <a:lnTo>
                      <a:pt x="902" y="369"/>
                    </a:lnTo>
                    <a:lnTo>
                      <a:pt x="893" y="326"/>
                    </a:lnTo>
                    <a:lnTo>
                      <a:pt x="885" y="306"/>
                    </a:lnTo>
                    <a:lnTo>
                      <a:pt x="878" y="284"/>
                    </a:lnTo>
                    <a:lnTo>
                      <a:pt x="869" y="265"/>
                    </a:lnTo>
                    <a:lnTo>
                      <a:pt x="858" y="245"/>
                    </a:lnTo>
                    <a:lnTo>
                      <a:pt x="848" y="225"/>
                    </a:lnTo>
                    <a:lnTo>
                      <a:pt x="835" y="205"/>
                    </a:lnTo>
                    <a:lnTo>
                      <a:pt x="822" y="187"/>
                    </a:lnTo>
                    <a:lnTo>
                      <a:pt x="808" y="169"/>
                    </a:lnTo>
                    <a:lnTo>
                      <a:pt x="794" y="151"/>
                    </a:lnTo>
                    <a:lnTo>
                      <a:pt x="777" y="133"/>
                    </a:lnTo>
                    <a:lnTo>
                      <a:pt x="777" y="133"/>
                    </a:lnTo>
                    <a:close/>
                    <a:moveTo>
                      <a:pt x="220" y="693"/>
                    </a:moveTo>
                    <a:lnTo>
                      <a:pt x="220" y="693"/>
                    </a:lnTo>
                    <a:lnTo>
                      <a:pt x="196" y="666"/>
                    </a:lnTo>
                    <a:lnTo>
                      <a:pt x="176" y="639"/>
                    </a:lnTo>
                    <a:lnTo>
                      <a:pt x="160" y="612"/>
                    </a:lnTo>
                    <a:lnTo>
                      <a:pt x="146" y="581"/>
                    </a:lnTo>
                    <a:lnTo>
                      <a:pt x="135" y="551"/>
                    </a:lnTo>
                    <a:lnTo>
                      <a:pt x="128" y="520"/>
                    </a:lnTo>
                    <a:lnTo>
                      <a:pt x="124" y="488"/>
                    </a:lnTo>
                    <a:lnTo>
                      <a:pt x="122" y="455"/>
                    </a:lnTo>
                    <a:lnTo>
                      <a:pt x="124" y="425"/>
                    </a:lnTo>
                    <a:lnTo>
                      <a:pt x="128" y="392"/>
                    </a:lnTo>
                    <a:lnTo>
                      <a:pt x="135" y="362"/>
                    </a:lnTo>
                    <a:lnTo>
                      <a:pt x="146" y="331"/>
                    </a:lnTo>
                    <a:lnTo>
                      <a:pt x="160" y="301"/>
                    </a:lnTo>
                    <a:lnTo>
                      <a:pt x="176" y="272"/>
                    </a:lnTo>
                    <a:lnTo>
                      <a:pt x="196" y="245"/>
                    </a:lnTo>
                    <a:lnTo>
                      <a:pt x="220" y="220"/>
                    </a:lnTo>
                    <a:lnTo>
                      <a:pt x="220" y="220"/>
                    </a:lnTo>
                    <a:lnTo>
                      <a:pt x="245" y="198"/>
                    </a:lnTo>
                    <a:lnTo>
                      <a:pt x="272" y="178"/>
                    </a:lnTo>
                    <a:lnTo>
                      <a:pt x="301" y="160"/>
                    </a:lnTo>
                    <a:lnTo>
                      <a:pt x="329" y="148"/>
                    </a:lnTo>
                    <a:lnTo>
                      <a:pt x="360" y="137"/>
                    </a:lnTo>
                    <a:lnTo>
                      <a:pt x="392" y="130"/>
                    </a:lnTo>
                    <a:lnTo>
                      <a:pt x="423" y="124"/>
                    </a:lnTo>
                    <a:lnTo>
                      <a:pt x="455" y="122"/>
                    </a:lnTo>
                    <a:lnTo>
                      <a:pt x="488" y="124"/>
                    </a:lnTo>
                    <a:lnTo>
                      <a:pt x="520" y="130"/>
                    </a:lnTo>
                    <a:lnTo>
                      <a:pt x="551" y="137"/>
                    </a:lnTo>
                    <a:lnTo>
                      <a:pt x="581" y="148"/>
                    </a:lnTo>
                    <a:lnTo>
                      <a:pt x="610" y="160"/>
                    </a:lnTo>
                    <a:lnTo>
                      <a:pt x="639" y="178"/>
                    </a:lnTo>
                    <a:lnTo>
                      <a:pt x="666" y="198"/>
                    </a:lnTo>
                    <a:lnTo>
                      <a:pt x="691" y="220"/>
                    </a:lnTo>
                    <a:lnTo>
                      <a:pt x="691" y="220"/>
                    </a:lnTo>
                    <a:lnTo>
                      <a:pt x="714" y="245"/>
                    </a:lnTo>
                    <a:lnTo>
                      <a:pt x="734" y="272"/>
                    </a:lnTo>
                    <a:lnTo>
                      <a:pt x="750" y="301"/>
                    </a:lnTo>
                    <a:lnTo>
                      <a:pt x="765" y="331"/>
                    </a:lnTo>
                    <a:lnTo>
                      <a:pt x="776" y="362"/>
                    </a:lnTo>
                    <a:lnTo>
                      <a:pt x="783" y="392"/>
                    </a:lnTo>
                    <a:lnTo>
                      <a:pt x="788" y="425"/>
                    </a:lnTo>
                    <a:lnTo>
                      <a:pt x="788" y="455"/>
                    </a:lnTo>
                    <a:lnTo>
                      <a:pt x="788" y="488"/>
                    </a:lnTo>
                    <a:lnTo>
                      <a:pt x="783" y="520"/>
                    </a:lnTo>
                    <a:lnTo>
                      <a:pt x="776" y="551"/>
                    </a:lnTo>
                    <a:lnTo>
                      <a:pt x="765" y="581"/>
                    </a:lnTo>
                    <a:lnTo>
                      <a:pt x="750" y="612"/>
                    </a:lnTo>
                    <a:lnTo>
                      <a:pt x="734" y="639"/>
                    </a:lnTo>
                    <a:lnTo>
                      <a:pt x="714" y="666"/>
                    </a:lnTo>
                    <a:lnTo>
                      <a:pt x="691" y="693"/>
                    </a:lnTo>
                    <a:lnTo>
                      <a:pt x="691" y="693"/>
                    </a:lnTo>
                    <a:lnTo>
                      <a:pt x="666" y="714"/>
                    </a:lnTo>
                    <a:lnTo>
                      <a:pt x="639" y="734"/>
                    </a:lnTo>
                    <a:lnTo>
                      <a:pt x="610" y="752"/>
                    </a:lnTo>
                    <a:lnTo>
                      <a:pt x="581" y="765"/>
                    </a:lnTo>
                    <a:lnTo>
                      <a:pt x="551" y="776"/>
                    </a:lnTo>
                    <a:lnTo>
                      <a:pt x="520" y="783"/>
                    </a:lnTo>
                    <a:lnTo>
                      <a:pt x="488" y="788"/>
                    </a:lnTo>
                    <a:lnTo>
                      <a:pt x="455" y="790"/>
                    </a:lnTo>
                    <a:lnTo>
                      <a:pt x="423" y="788"/>
                    </a:lnTo>
                    <a:lnTo>
                      <a:pt x="392" y="783"/>
                    </a:lnTo>
                    <a:lnTo>
                      <a:pt x="360" y="776"/>
                    </a:lnTo>
                    <a:lnTo>
                      <a:pt x="329" y="765"/>
                    </a:lnTo>
                    <a:lnTo>
                      <a:pt x="301" y="752"/>
                    </a:lnTo>
                    <a:lnTo>
                      <a:pt x="272" y="734"/>
                    </a:lnTo>
                    <a:lnTo>
                      <a:pt x="245" y="714"/>
                    </a:lnTo>
                    <a:lnTo>
                      <a:pt x="220" y="693"/>
                    </a:lnTo>
                    <a:lnTo>
                      <a:pt x="220" y="6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3" name="Freeform 6"/>
              <p:cNvSpPr/>
              <p:nvPr/>
            </p:nvSpPr>
            <p:spPr bwMode="auto">
              <a:xfrm>
                <a:off x="3479800" y="5927726"/>
                <a:ext cx="365125" cy="363538"/>
              </a:xfrm>
              <a:custGeom>
                <a:avLst/>
                <a:gdLst>
                  <a:gd name="T0" fmla="*/ 427 w 459"/>
                  <a:gd name="T1" fmla="*/ 277 h 459"/>
                  <a:gd name="T2" fmla="*/ 151 w 459"/>
                  <a:gd name="T3" fmla="*/ 0 h 459"/>
                  <a:gd name="T4" fmla="*/ 151 w 459"/>
                  <a:gd name="T5" fmla="*/ 0 h 459"/>
                  <a:gd name="T6" fmla="*/ 135 w 459"/>
                  <a:gd name="T7" fmla="*/ 22 h 459"/>
                  <a:gd name="T8" fmla="*/ 119 w 459"/>
                  <a:gd name="T9" fmla="*/ 43 h 459"/>
                  <a:gd name="T10" fmla="*/ 101 w 459"/>
                  <a:gd name="T11" fmla="*/ 63 h 459"/>
                  <a:gd name="T12" fmla="*/ 83 w 459"/>
                  <a:gd name="T13" fmla="*/ 83 h 459"/>
                  <a:gd name="T14" fmla="*/ 83 w 459"/>
                  <a:gd name="T15" fmla="*/ 83 h 459"/>
                  <a:gd name="T16" fmla="*/ 63 w 459"/>
                  <a:gd name="T17" fmla="*/ 103 h 459"/>
                  <a:gd name="T18" fmla="*/ 43 w 459"/>
                  <a:gd name="T19" fmla="*/ 119 h 459"/>
                  <a:gd name="T20" fmla="*/ 22 w 459"/>
                  <a:gd name="T21" fmla="*/ 135 h 459"/>
                  <a:gd name="T22" fmla="*/ 0 w 459"/>
                  <a:gd name="T23" fmla="*/ 151 h 459"/>
                  <a:gd name="T24" fmla="*/ 277 w 459"/>
                  <a:gd name="T25" fmla="*/ 428 h 459"/>
                  <a:gd name="T26" fmla="*/ 277 w 459"/>
                  <a:gd name="T27" fmla="*/ 428 h 459"/>
                  <a:gd name="T28" fmla="*/ 284 w 459"/>
                  <a:gd name="T29" fmla="*/ 436 h 459"/>
                  <a:gd name="T30" fmla="*/ 293 w 459"/>
                  <a:gd name="T31" fmla="*/ 441 h 459"/>
                  <a:gd name="T32" fmla="*/ 311 w 459"/>
                  <a:gd name="T33" fmla="*/ 452 h 459"/>
                  <a:gd name="T34" fmla="*/ 331 w 459"/>
                  <a:gd name="T35" fmla="*/ 457 h 459"/>
                  <a:gd name="T36" fmla="*/ 353 w 459"/>
                  <a:gd name="T37" fmla="*/ 459 h 459"/>
                  <a:gd name="T38" fmla="*/ 373 w 459"/>
                  <a:gd name="T39" fmla="*/ 457 h 459"/>
                  <a:gd name="T40" fmla="*/ 392 w 459"/>
                  <a:gd name="T41" fmla="*/ 452 h 459"/>
                  <a:gd name="T42" fmla="*/ 410 w 459"/>
                  <a:gd name="T43" fmla="*/ 441 h 459"/>
                  <a:gd name="T44" fmla="*/ 419 w 459"/>
                  <a:gd name="T45" fmla="*/ 436 h 459"/>
                  <a:gd name="T46" fmla="*/ 427 w 459"/>
                  <a:gd name="T47" fmla="*/ 428 h 459"/>
                  <a:gd name="T48" fmla="*/ 427 w 459"/>
                  <a:gd name="T49" fmla="*/ 428 h 459"/>
                  <a:gd name="T50" fmla="*/ 434 w 459"/>
                  <a:gd name="T51" fmla="*/ 419 h 459"/>
                  <a:gd name="T52" fmla="*/ 441 w 459"/>
                  <a:gd name="T53" fmla="*/ 410 h 459"/>
                  <a:gd name="T54" fmla="*/ 450 w 459"/>
                  <a:gd name="T55" fmla="*/ 392 h 459"/>
                  <a:gd name="T56" fmla="*/ 457 w 459"/>
                  <a:gd name="T57" fmla="*/ 373 h 459"/>
                  <a:gd name="T58" fmla="*/ 459 w 459"/>
                  <a:gd name="T59" fmla="*/ 353 h 459"/>
                  <a:gd name="T60" fmla="*/ 457 w 459"/>
                  <a:gd name="T61" fmla="*/ 333 h 459"/>
                  <a:gd name="T62" fmla="*/ 450 w 459"/>
                  <a:gd name="T63" fmla="*/ 313 h 459"/>
                  <a:gd name="T64" fmla="*/ 441 w 459"/>
                  <a:gd name="T65" fmla="*/ 293 h 459"/>
                  <a:gd name="T66" fmla="*/ 434 w 459"/>
                  <a:gd name="T67" fmla="*/ 284 h 459"/>
                  <a:gd name="T68" fmla="*/ 427 w 459"/>
                  <a:gd name="T69" fmla="*/ 277 h 459"/>
                  <a:gd name="T70" fmla="*/ 427 w 459"/>
                  <a:gd name="T71" fmla="*/ 277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9" h="459">
                    <a:moveTo>
                      <a:pt x="427" y="277"/>
                    </a:moveTo>
                    <a:lnTo>
                      <a:pt x="151" y="0"/>
                    </a:lnTo>
                    <a:lnTo>
                      <a:pt x="151" y="0"/>
                    </a:lnTo>
                    <a:lnTo>
                      <a:pt x="135" y="22"/>
                    </a:lnTo>
                    <a:lnTo>
                      <a:pt x="119" y="43"/>
                    </a:lnTo>
                    <a:lnTo>
                      <a:pt x="101" y="63"/>
                    </a:lnTo>
                    <a:lnTo>
                      <a:pt x="83" y="83"/>
                    </a:lnTo>
                    <a:lnTo>
                      <a:pt x="83" y="83"/>
                    </a:lnTo>
                    <a:lnTo>
                      <a:pt x="63" y="103"/>
                    </a:lnTo>
                    <a:lnTo>
                      <a:pt x="43" y="119"/>
                    </a:lnTo>
                    <a:lnTo>
                      <a:pt x="22" y="135"/>
                    </a:lnTo>
                    <a:lnTo>
                      <a:pt x="0" y="151"/>
                    </a:lnTo>
                    <a:lnTo>
                      <a:pt x="277" y="428"/>
                    </a:lnTo>
                    <a:lnTo>
                      <a:pt x="277" y="428"/>
                    </a:lnTo>
                    <a:lnTo>
                      <a:pt x="284" y="436"/>
                    </a:lnTo>
                    <a:lnTo>
                      <a:pt x="293" y="441"/>
                    </a:lnTo>
                    <a:lnTo>
                      <a:pt x="311" y="452"/>
                    </a:lnTo>
                    <a:lnTo>
                      <a:pt x="331" y="457"/>
                    </a:lnTo>
                    <a:lnTo>
                      <a:pt x="353" y="459"/>
                    </a:lnTo>
                    <a:lnTo>
                      <a:pt x="373" y="457"/>
                    </a:lnTo>
                    <a:lnTo>
                      <a:pt x="392" y="452"/>
                    </a:lnTo>
                    <a:lnTo>
                      <a:pt x="410" y="441"/>
                    </a:lnTo>
                    <a:lnTo>
                      <a:pt x="419" y="436"/>
                    </a:lnTo>
                    <a:lnTo>
                      <a:pt x="427" y="428"/>
                    </a:lnTo>
                    <a:lnTo>
                      <a:pt x="427" y="428"/>
                    </a:lnTo>
                    <a:lnTo>
                      <a:pt x="434" y="419"/>
                    </a:lnTo>
                    <a:lnTo>
                      <a:pt x="441" y="410"/>
                    </a:lnTo>
                    <a:lnTo>
                      <a:pt x="450" y="392"/>
                    </a:lnTo>
                    <a:lnTo>
                      <a:pt x="457" y="373"/>
                    </a:lnTo>
                    <a:lnTo>
                      <a:pt x="459" y="353"/>
                    </a:lnTo>
                    <a:lnTo>
                      <a:pt x="457" y="333"/>
                    </a:lnTo>
                    <a:lnTo>
                      <a:pt x="450" y="313"/>
                    </a:lnTo>
                    <a:lnTo>
                      <a:pt x="441" y="293"/>
                    </a:lnTo>
                    <a:lnTo>
                      <a:pt x="434" y="284"/>
                    </a:lnTo>
                    <a:lnTo>
                      <a:pt x="427" y="277"/>
                    </a:lnTo>
                    <a:lnTo>
                      <a:pt x="427" y="2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4" name="Freeform 7"/>
              <p:cNvSpPr/>
              <p:nvPr/>
            </p:nvSpPr>
            <p:spPr bwMode="auto">
              <a:xfrm>
                <a:off x="3040063" y="5486401"/>
                <a:ext cx="193675" cy="193675"/>
              </a:xfrm>
              <a:custGeom>
                <a:avLst/>
                <a:gdLst>
                  <a:gd name="T0" fmla="*/ 0 w 245"/>
                  <a:gd name="T1" fmla="*/ 243 h 243"/>
                  <a:gd name="T2" fmla="*/ 61 w 245"/>
                  <a:gd name="T3" fmla="*/ 243 h 243"/>
                  <a:gd name="T4" fmla="*/ 61 w 245"/>
                  <a:gd name="T5" fmla="*/ 243 h 243"/>
                  <a:gd name="T6" fmla="*/ 63 w 245"/>
                  <a:gd name="T7" fmla="*/ 227 h 243"/>
                  <a:gd name="T8" fmla="*/ 68 w 245"/>
                  <a:gd name="T9" fmla="*/ 209 h 243"/>
                  <a:gd name="T10" fmla="*/ 72 w 245"/>
                  <a:gd name="T11" fmla="*/ 192 h 243"/>
                  <a:gd name="T12" fmla="*/ 79 w 245"/>
                  <a:gd name="T13" fmla="*/ 178 h 243"/>
                  <a:gd name="T14" fmla="*/ 88 w 245"/>
                  <a:gd name="T15" fmla="*/ 162 h 243"/>
                  <a:gd name="T16" fmla="*/ 97 w 245"/>
                  <a:gd name="T17" fmla="*/ 147 h 243"/>
                  <a:gd name="T18" fmla="*/ 108 w 245"/>
                  <a:gd name="T19" fmla="*/ 133 h 243"/>
                  <a:gd name="T20" fmla="*/ 120 w 245"/>
                  <a:gd name="T21" fmla="*/ 120 h 243"/>
                  <a:gd name="T22" fmla="*/ 120 w 245"/>
                  <a:gd name="T23" fmla="*/ 120 h 243"/>
                  <a:gd name="T24" fmla="*/ 133 w 245"/>
                  <a:gd name="T25" fmla="*/ 108 h 243"/>
                  <a:gd name="T26" fmla="*/ 147 w 245"/>
                  <a:gd name="T27" fmla="*/ 97 h 243"/>
                  <a:gd name="T28" fmla="*/ 162 w 245"/>
                  <a:gd name="T29" fmla="*/ 88 h 243"/>
                  <a:gd name="T30" fmla="*/ 178 w 245"/>
                  <a:gd name="T31" fmla="*/ 79 h 243"/>
                  <a:gd name="T32" fmla="*/ 194 w 245"/>
                  <a:gd name="T33" fmla="*/ 74 h 243"/>
                  <a:gd name="T34" fmla="*/ 210 w 245"/>
                  <a:gd name="T35" fmla="*/ 68 h 243"/>
                  <a:gd name="T36" fmla="*/ 227 w 245"/>
                  <a:gd name="T37" fmla="*/ 63 h 243"/>
                  <a:gd name="T38" fmla="*/ 245 w 245"/>
                  <a:gd name="T39" fmla="*/ 61 h 243"/>
                  <a:gd name="T40" fmla="*/ 245 w 245"/>
                  <a:gd name="T41" fmla="*/ 0 h 243"/>
                  <a:gd name="T42" fmla="*/ 245 w 245"/>
                  <a:gd name="T43" fmla="*/ 0 h 243"/>
                  <a:gd name="T44" fmla="*/ 221 w 245"/>
                  <a:gd name="T45" fmla="*/ 3 h 243"/>
                  <a:gd name="T46" fmla="*/ 198 w 245"/>
                  <a:gd name="T47" fmla="*/ 7 h 243"/>
                  <a:gd name="T48" fmla="*/ 176 w 245"/>
                  <a:gd name="T49" fmla="*/ 14 h 243"/>
                  <a:gd name="T50" fmla="*/ 155 w 245"/>
                  <a:gd name="T51" fmla="*/ 23 h 243"/>
                  <a:gd name="T52" fmla="*/ 133 w 245"/>
                  <a:gd name="T53" fmla="*/ 34 h 243"/>
                  <a:gd name="T54" fmla="*/ 113 w 245"/>
                  <a:gd name="T55" fmla="*/ 47 h 243"/>
                  <a:gd name="T56" fmla="*/ 95 w 245"/>
                  <a:gd name="T57" fmla="*/ 61 h 243"/>
                  <a:gd name="T58" fmla="*/ 77 w 245"/>
                  <a:gd name="T59" fmla="*/ 77 h 243"/>
                  <a:gd name="T60" fmla="*/ 77 w 245"/>
                  <a:gd name="T61" fmla="*/ 77 h 243"/>
                  <a:gd name="T62" fmla="*/ 61 w 245"/>
                  <a:gd name="T63" fmla="*/ 95 h 243"/>
                  <a:gd name="T64" fmla="*/ 47 w 245"/>
                  <a:gd name="T65" fmla="*/ 113 h 243"/>
                  <a:gd name="T66" fmla="*/ 34 w 245"/>
                  <a:gd name="T67" fmla="*/ 133 h 243"/>
                  <a:gd name="T68" fmla="*/ 23 w 245"/>
                  <a:gd name="T69" fmla="*/ 155 h 243"/>
                  <a:gd name="T70" fmla="*/ 14 w 245"/>
                  <a:gd name="T71" fmla="*/ 176 h 243"/>
                  <a:gd name="T72" fmla="*/ 7 w 245"/>
                  <a:gd name="T73" fmla="*/ 198 h 243"/>
                  <a:gd name="T74" fmla="*/ 3 w 245"/>
                  <a:gd name="T75" fmla="*/ 219 h 243"/>
                  <a:gd name="T76" fmla="*/ 0 w 245"/>
                  <a:gd name="T77" fmla="*/ 243 h 243"/>
                  <a:gd name="T78" fmla="*/ 0 w 245"/>
                  <a:gd name="T79"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5" h="243">
                    <a:moveTo>
                      <a:pt x="0" y="243"/>
                    </a:moveTo>
                    <a:lnTo>
                      <a:pt x="61" y="243"/>
                    </a:lnTo>
                    <a:lnTo>
                      <a:pt x="61" y="243"/>
                    </a:lnTo>
                    <a:lnTo>
                      <a:pt x="63" y="227"/>
                    </a:lnTo>
                    <a:lnTo>
                      <a:pt x="68" y="209"/>
                    </a:lnTo>
                    <a:lnTo>
                      <a:pt x="72" y="192"/>
                    </a:lnTo>
                    <a:lnTo>
                      <a:pt x="79" y="178"/>
                    </a:lnTo>
                    <a:lnTo>
                      <a:pt x="88" y="162"/>
                    </a:lnTo>
                    <a:lnTo>
                      <a:pt x="97" y="147"/>
                    </a:lnTo>
                    <a:lnTo>
                      <a:pt x="108" y="133"/>
                    </a:lnTo>
                    <a:lnTo>
                      <a:pt x="120" y="120"/>
                    </a:lnTo>
                    <a:lnTo>
                      <a:pt x="120" y="120"/>
                    </a:lnTo>
                    <a:lnTo>
                      <a:pt x="133" y="108"/>
                    </a:lnTo>
                    <a:lnTo>
                      <a:pt x="147" y="97"/>
                    </a:lnTo>
                    <a:lnTo>
                      <a:pt x="162" y="88"/>
                    </a:lnTo>
                    <a:lnTo>
                      <a:pt x="178" y="79"/>
                    </a:lnTo>
                    <a:lnTo>
                      <a:pt x="194" y="74"/>
                    </a:lnTo>
                    <a:lnTo>
                      <a:pt x="210" y="68"/>
                    </a:lnTo>
                    <a:lnTo>
                      <a:pt x="227" y="63"/>
                    </a:lnTo>
                    <a:lnTo>
                      <a:pt x="245" y="61"/>
                    </a:lnTo>
                    <a:lnTo>
                      <a:pt x="245" y="0"/>
                    </a:lnTo>
                    <a:lnTo>
                      <a:pt x="245" y="0"/>
                    </a:lnTo>
                    <a:lnTo>
                      <a:pt x="221" y="3"/>
                    </a:lnTo>
                    <a:lnTo>
                      <a:pt x="198" y="7"/>
                    </a:lnTo>
                    <a:lnTo>
                      <a:pt x="176" y="14"/>
                    </a:lnTo>
                    <a:lnTo>
                      <a:pt x="155" y="23"/>
                    </a:lnTo>
                    <a:lnTo>
                      <a:pt x="133" y="34"/>
                    </a:lnTo>
                    <a:lnTo>
                      <a:pt x="113" y="47"/>
                    </a:lnTo>
                    <a:lnTo>
                      <a:pt x="95" y="61"/>
                    </a:lnTo>
                    <a:lnTo>
                      <a:pt x="77" y="77"/>
                    </a:lnTo>
                    <a:lnTo>
                      <a:pt x="77" y="77"/>
                    </a:lnTo>
                    <a:lnTo>
                      <a:pt x="61" y="95"/>
                    </a:lnTo>
                    <a:lnTo>
                      <a:pt x="47" y="113"/>
                    </a:lnTo>
                    <a:lnTo>
                      <a:pt x="34" y="133"/>
                    </a:lnTo>
                    <a:lnTo>
                      <a:pt x="23" y="155"/>
                    </a:lnTo>
                    <a:lnTo>
                      <a:pt x="14" y="176"/>
                    </a:lnTo>
                    <a:lnTo>
                      <a:pt x="7" y="198"/>
                    </a:lnTo>
                    <a:lnTo>
                      <a:pt x="3" y="219"/>
                    </a:lnTo>
                    <a:lnTo>
                      <a:pt x="0" y="243"/>
                    </a:lnTo>
                    <a:lnTo>
                      <a:pt x="0" y="2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65" name="组合 64"/>
          <p:cNvGrpSpPr/>
          <p:nvPr/>
        </p:nvGrpSpPr>
        <p:grpSpPr>
          <a:xfrm>
            <a:off x="2841544" y="4625789"/>
            <a:ext cx="600719" cy="600797"/>
            <a:chOff x="2386238" y="1104393"/>
            <a:chExt cx="720000" cy="720000"/>
          </a:xfrm>
        </p:grpSpPr>
        <p:sp>
          <p:nvSpPr>
            <p:cNvPr id="66" name="椭圆 65"/>
            <p:cNvSpPr/>
            <p:nvPr/>
          </p:nvSpPr>
          <p:spPr>
            <a:xfrm>
              <a:off x="2386238" y="1104393"/>
              <a:ext cx="720000"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67" name="Freeform 13"/>
            <p:cNvSpPr>
              <a:spLocks noEditPoints="1"/>
            </p:cNvSpPr>
            <p:nvPr/>
          </p:nvSpPr>
          <p:spPr bwMode="auto">
            <a:xfrm>
              <a:off x="2591501" y="1238296"/>
              <a:ext cx="309475" cy="452194"/>
            </a:xfrm>
            <a:custGeom>
              <a:avLst/>
              <a:gdLst>
                <a:gd name="T0" fmla="*/ 330 w 825"/>
                <a:gd name="T1" fmla="*/ 9 h 1204"/>
                <a:gd name="T2" fmla="*/ 182 w 825"/>
                <a:gd name="T3" fmla="*/ 72 h 1204"/>
                <a:gd name="T4" fmla="*/ 72 w 825"/>
                <a:gd name="T5" fmla="*/ 184 h 1204"/>
                <a:gd name="T6" fmla="*/ 9 w 825"/>
                <a:gd name="T7" fmla="*/ 329 h 1204"/>
                <a:gd name="T8" fmla="*/ 2 w 825"/>
                <a:gd name="T9" fmla="*/ 436 h 1204"/>
                <a:gd name="T10" fmla="*/ 17 w 825"/>
                <a:gd name="T11" fmla="*/ 533 h 1204"/>
                <a:gd name="T12" fmla="*/ 40 w 825"/>
                <a:gd name="T13" fmla="*/ 608 h 1204"/>
                <a:gd name="T14" fmla="*/ 107 w 825"/>
                <a:gd name="T15" fmla="*/ 819 h 1204"/>
                <a:gd name="T16" fmla="*/ 114 w 825"/>
                <a:gd name="T17" fmla="*/ 911 h 1204"/>
                <a:gd name="T18" fmla="*/ 128 w 825"/>
                <a:gd name="T19" fmla="*/ 1035 h 1204"/>
                <a:gd name="T20" fmla="*/ 157 w 825"/>
                <a:gd name="T21" fmla="*/ 1071 h 1204"/>
                <a:gd name="T22" fmla="*/ 184 w 825"/>
                <a:gd name="T23" fmla="*/ 1100 h 1204"/>
                <a:gd name="T24" fmla="*/ 216 w 825"/>
                <a:gd name="T25" fmla="*/ 1152 h 1204"/>
                <a:gd name="T26" fmla="*/ 278 w 825"/>
                <a:gd name="T27" fmla="*/ 1191 h 1204"/>
                <a:gd name="T28" fmla="*/ 359 w 825"/>
                <a:gd name="T29" fmla="*/ 1204 h 1204"/>
                <a:gd name="T30" fmla="*/ 512 w 825"/>
                <a:gd name="T31" fmla="*/ 1200 h 1204"/>
                <a:gd name="T32" fmla="*/ 582 w 825"/>
                <a:gd name="T33" fmla="*/ 1175 h 1204"/>
                <a:gd name="T34" fmla="*/ 625 w 825"/>
                <a:gd name="T35" fmla="*/ 1134 h 1204"/>
                <a:gd name="T36" fmla="*/ 648 w 825"/>
                <a:gd name="T37" fmla="*/ 1082 h 1204"/>
                <a:gd name="T38" fmla="*/ 686 w 825"/>
                <a:gd name="T39" fmla="*/ 1055 h 1204"/>
                <a:gd name="T40" fmla="*/ 710 w 825"/>
                <a:gd name="T41" fmla="*/ 986 h 1204"/>
                <a:gd name="T42" fmla="*/ 713 w 825"/>
                <a:gd name="T43" fmla="*/ 878 h 1204"/>
                <a:gd name="T44" fmla="*/ 735 w 825"/>
                <a:gd name="T45" fmla="*/ 756 h 1204"/>
                <a:gd name="T46" fmla="*/ 796 w 825"/>
                <a:gd name="T47" fmla="*/ 583 h 1204"/>
                <a:gd name="T48" fmla="*/ 819 w 825"/>
                <a:gd name="T49" fmla="*/ 484 h 1204"/>
                <a:gd name="T50" fmla="*/ 825 w 825"/>
                <a:gd name="T51" fmla="*/ 414 h 1204"/>
                <a:gd name="T52" fmla="*/ 792 w 825"/>
                <a:gd name="T53" fmla="*/ 252 h 1204"/>
                <a:gd name="T54" fmla="*/ 704 w 825"/>
                <a:gd name="T55" fmla="*/ 122 h 1204"/>
                <a:gd name="T56" fmla="*/ 573 w 825"/>
                <a:gd name="T57" fmla="*/ 34 h 1204"/>
                <a:gd name="T58" fmla="*/ 413 w 825"/>
                <a:gd name="T59" fmla="*/ 0 h 1204"/>
                <a:gd name="T60" fmla="*/ 558 w 825"/>
                <a:gd name="T61" fmla="*/ 1047 h 1204"/>
                <a:gd name="T62" fmla="*/ 540 w 825"/>
                <a:gd name="T63" fmla="*/ 1085 h 1204"/>
                <a:gd name="T64" fmla="*/ 512 w 825"/>
                <a:gd name="T65" fmla="*/ 1101 h 1204"/>
                <a:gd name="T66" fmla="*/ 359 w 825"/>
                <a:gd name="T67" fmla="*/ 1109 h 1204"/>
                <a:gd name="T68" fmla="*/ 310 w 825"/>
                <a:gd name="T69" fmla="*/ 1100 h 1204"/>
                <a:gd name="T70" fmla="*/ 276 w 825"/>
                <a:gd name="T71" fmla="*/ 1071 h 1204"/>
                <a:gd name="T72" fmla="*/ 269 w 825"/>
                <a:gd name="T73" fmla="*/ 1042 h 1204"/>
                <a:gd name="T74" fmla="*/ 558 w 825"/>
                <a:gd name="T75" fmla="*/ 1042 h 1204"/>
                <a:gd name="T76" fmla="*/ 215 w 825"/>
                <a:gd name="T77" fmla="*/ 993 h 1204"/>
                <a:gd name="T78" fmla="*/ 618 w 825"/>
                <a:gd name="T79" fmla="*/ 941 h 1204"/>
                <a:gd name="T80" fmla="*/ 618 w 825"/>
                <a:gd name="T81" fmla="*/ 893 h 1204"/>
                <a:gd name="T82" fmla="*/ 620 w 825"/>
                <a:gd name="T83" fmla="*/ 840 h 1204"/>
                <a:gd name="T84" fmla="*/ 697 w 825"/>
                <a:gd name="T85" fmla="*/ 574 h 1204"/>
                <a:gd name="T86" fmla="*/ 636 w 825"/>
                <a:gd name="T87" fmla="*/ 750 h 1204"/>
                <a:gd name="T88" fmla="*/ 189 w 825"/>
                <a:gd name="T89" fmla="*/ 750 h 1204"/>
                <a:gd name="T90" fmla="*/ 130 w 825"/>
                <a:gd name="T91" fmla="*/ 574 h 1204"/>
                <a:gd name="T92" fmla="*/ 98 w 825"/>
                <a:gd name="T93" fmla="*/ 414 h 1204"/>
                <a:gd name="T94" fmla="*/ 112 w 825"/>
                <a:gd name="T95" fmla="*/ 319 h 1204"/>
                <a:gd name="T96" fmla="*/ 170 w 825"/>
                <a:gd name="T97" fmla="*/ 212 h 1204"/>
                <a:gd name="T98" fmla="*/ 263 w 825"/>
                <a:gd name="T99" fmla="*/ 135 h 1204"/>
                <a:gd name="T100" fmla="*/ 380 w 825"/>
                <a:gd name="T101" fmla="*/ 99 h 1204"/>
                <a:gd name="T102" fmla="*/ 477 w 825"/>
                <a:gd name="T103" fmla="*/ 103 h 1204"/>
                <a:gd name="T104" fmla="*/ 591 w 825"/>
                <a:gd name="T105" fmla="*/ 151 h 1204"/>
                <a:gd name="T106" fmla="*/ 675 w 825"/>
                <a:gd name="T107" fmla="*/ 236 h 1204"/>
                <a:gd name="T108" fmla="*/ 722 w 825"/>
                <a:gd name="T109" fmla="*/ 349 h 1204"/>
                <a:gd name="T110" fmla="*/ 728 w 825"/>
                <a:gd name="T111" fmla="*/ 452 h 1204"/>
                <a:gd name="T112" fmla="*/ 697 w 825"/>
                <a:gd name="T113" fmla="*/ 574 h 1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25" h="1204">
                  <a:moveTo>
                    <a:pt x="413" y="0"/>
                  </a:moveTo>
                  <a:lnTo>
                    <a:pt x="413" y="0"/>
                  </a:lnTo>
                  <a:lnTo>
                    <a:pt x="371" y="4"/>
                  </a:lnTo>
                  <a:lnTo>
                    <a:pt x="330" y="9"/>
                  </a:lnTo>
                  <a:lnTo>
                    <a:pt x="290" y="20"/>
                  </a:lnTo>
                  <a:lnTo>
                    <a:pt x="252" y="34"/>
                  </a:lnTo>
                  <a:lnTo>
                    <a:pt x="216" y="50"/>
                  </a:lnTo>
                  <a:lnTo>
                    <a:pt x="182" y="72"/>
                  </a:lnTo>
                  <a:lnTo>
                    <a:pt x="152" y="95"/>
                  </a:lnTo>
                  <a:lnTo>
                    <a:pt x="123" y="122"/>
                  </a:lnTo>
                  <a:lnTo>
                    <a:pt x="96" y="151"/>
                  </a:lnTo>
                  <a:lnTo>
                    <a:pt x="72" y="184"/>
                  </a:lnTo>
                  <a:lnTo>
                    <a:pt x="51" y="216"/>
                  </a:lnTo>
                  <a:lnTo>
                    <a:pt x="33" y="252"/>
                  </a:lnTo>
                  <a:lnTo>
                    <a:pt x="20" y="290"/>
                  </a:lnTo>
                  <a:lnTo>
                    <a:pt x="9" y="329"/>
                  </a:lnTo>
                  <a:lnTo>
                    <a:pt x="4" y="371"/>
                  </a:lnTo>
                  <a:lnTo>
                    <a:pt x="0" y="414"/>
                  </a:lnTo>
                  <a:lnTo>
                    <a:pt x="0" y="414"/>
                  </a:lnTo>
                  <a:lnTo>
                    <a:pt x="2" y="436"/>
                  </a:lnTo>
                  <a:lnTo>
                    <a:pt x="4" y="461"/>
                  </a:lnTo>
                  <a:lnTo>
                    <a:pt x="6" y="484"/>
                  </a:lnTo>
                  <a:lnTo>
                    <a:pt x="11" y="509"/>
                  </a:lnTo>
                  <a:lnTo>
                    <a:pt x="17" y="533"/>
                  </a:lnTo>
                  <a:lnTo>
                    <a:pt x="24" y="558"/>
                  </a:lnTo>
                  <a:lnTo>
                    <a:pt x="31" y="583"/>
                  </a:lnTo>
                  <a:lnTo>
                    <a:pt x="40" y="608"/>
                  </a:lnTo>
                  <a:lnTo>
                    <a:pt x="40" y="608"/>
                  </a:lnTo>
                  <a:lnTo>
                    <a:pt x="80" y="714"/>
                  </a:lnTo>
                  <a:lnTo>
                    <a:pt x="92" y="756"/>
                  </a:lnTo>
                  <a:lnTo>
                    <a:pt x="101" y="788"/>
                  </a:lnTo>
                  <a:lnTo>
                    <a:pt x="107" y="819"/>
                  </a:lnTo>
                  <a:lnTo>
                    <a:pt x="110" y="848"/>
                  </a:lnTo>
                  <a:lnTo>
                    <a:pt x="112" y="878"/>
                  </a:lnTo>
                  <a:lnTo>
                    <a:pt x="114" y="911"/>
                  </a:lnTo>
                  <a:lnTo>
                    <a:pt x="114" y="911"/>
                  </a:lnTo>
                  <a:lnTo>
                    <a:pt x="114" y="961"/>
                  </a:lnTo>
                  <a:lnTo>
                    <a:pt x="117" y="986"/>
                  </a:lnTo>
                  <a:lnTo>
                    <a:pt x="121" y="1011"/>
                  </a:lnTo>
                  <a:lnTo>
                    <a:pt x="128" y="1035"/>
                  </a:lnTo>
                  <a:lnTo>
                    <a:pt x="134" y="1044"/>
                  </a:lnTo>
                  <a:lnTo>
                    <a:pt x="141" y="1055"/>
                  </a:lnTo>
                  <a:lnTo>
                    <a:pt x="148" y="1064"/>
                  </a:lnTo>
                  <a:lnTo>
                    <a:pt x="157" y="1071"/>
                  </a:lnTo>
                  <a:lnTo>
                    <a:pt x="166" y="1078"/>
                  </a:lnTo>
                  <a:lnTo>
                    <a:pt x="179" y="1082"/>
                  </a:lnTo>
                  <a:lnTo>
                    <a:pt x="179" y="1082"/>
                  </a:lnTo>
                  <a:lnTo>
                    <a:pt x="184" y="1100"/>
                  </a:lnTo>
                  <a:lnTo>
                    <a:pt x="191" y="1118"/>
                  </a:lnTo>
                  <a:lnTo>
                    <a:pt x="202" y="1134"/>
                  </a:lnTo>
                  <a:lnTo>
                    <a:pt x="216" y="1152"/>
                  </a:lnTo>
                  <a:lnTo>
                    <a:pt x="216" y="1152"/>
                  </a:lnTo>
                  <a:lnTo>
                    <a:pt x="231" y="1164"/>
                  </a:lnTo>
                  <a:lnTo>
                    <a:pt x="245" y="1175"/>
                  </a:lnTo>
                  <a:lnTo>
                    <a:pt x="261" y="1184"/>
                  </a:lnTo>
                  <a:lnTo>
                    <a:pt x="278" y="1191"/>
                  </a:lnTo>
                  <a:lnTo>
                    <a:pt x="296" y="1197"/>
                  </a:lnTo>
                  <a:lnTo>
                    <a:pt x="315" y="1200"/>
                  </a:lnTo>
                  <a:lnTo>
                    <a:pt x="337" y="1204"/>
                  </a:lnTo>
                  <a:lnTo>
                    <a:pt x="359" y="1204"/>
                  </a:lnTo>
                  <a:lnTo>
                    <a:pt x="468" y="1204"/>
                  </a:lnTo>
                  <a:lnTo>
                    <a:pt x="468" y="1204"/>
                  </a:lnTo>
                  <a:lnTo>
                    <a:pt x="490" y="1204"/>
                  </a:lnTo>
                  <a:lnTo>
                    <a:pt x="512" y="1200"/>
                  </a:lnTo>
                  <a:lnTo>
                    <a:pt x="530" y="1197"/>
                  </a:lnTo>
                  <a:lnTo>
                    <a:pt x="549" y="1191"/>
                  </a:lnTo>
                  <a:lnTo>
                    <a:pt x="566" y="1184"/>
                  </a:lnTo>
                  <a:lnTo>
                    <a:pt x="582" y="1175"/>
                  </a:lnTo>
                  <a:lnTo>
                    <a:pt x="596" y="1164"/>
                  </a:lnTo>
                  <a:lnTo>
                    <a:pt x="609" y="1152"/>
                  </a:lnTo>
                  <a:lnTo>
                    <a:pt x="609" y="1152"/>
                  </a:lnTo>
                  <a:lnTo>
                    <a:pt x="625" y="1134"/>
                  </a:lnTo>
                  <a:lnTo>
                    <a:pt x="636" y="1118"/>
                  </a:lnTo>
                  <a:lnTo>
                    <a:pt x="643" y="1100"/>
                  </a:lnTo>
                  <a:lnTo>
                    <a:pt x="648" y="1082"/>
                  </a:lnTo>
                  <a:lnTo>
                    <a:pt x="648" y="1082"/>
                  </a:lnTo>
                  <a:lnTo>
                    <a:pt x="661" y="1078"/>
                  </a:lnTo>
                  <a:lnTo>
                    <a:pt x="670" y="1071"/>
                  </a:lnTo>
                  <a:lnTo>
                    <a:pt x="679" y="1064"/>
                  </a:lnTo>
                  <a:lnTo>
                    <a:pt x="686" y="1055"/>
                  </a:lnTo>
                  <a:lnTo>
                    <a:pt x="692" y="1044"/>
                  </a:lnTo>
                  <a:lnTo>
                    <a:pt x="697" y="1035"/>
                  </a:lnTo>
                  <a:lnTo>
                    <a:pt x="706" y="1011"/>
                  </a:lnTo>
                  <a:lnTo>
                    <a:pt x="710" y="986"/>
                  </a:lnTo>
                  <a:lnTo>
                    <a:pt x="713" y="961"/>
                  </a:lnTo>
                  <a:lnTo>
                    <a:pt x="713" y="911"/>
                  </a:lnTo>
                  <a:lnTo>
                    <a:pt x="713" y="911"/>
                  </a:lnTo>
                  <a:lnTo>
                    <a:pt x="713" y="878"/>
                  </a:lnTo>
                  <a:lnTo>
                    <a:pt x="715" y="848"/>
                  </a:lnTo>
                  <a:lnTo>
                    <a:pt x="719" y="819"/>
                  </a:lnTo>
                  <a:lnTo>
                    <a:pt x="726" y="788"/>
                  </a:lnTo>
                  <a:lnTo>
                    <a:pt x="735" y="756"/>
                  </a:lnTo>
                  <a:lnTo>
                    <a:pt x="747" y="714"/>
                  </a:lnTo>
                  <a:lnTo>
                    <a:pt x="787" y="608"/>
                  </a:lnTo>
                  <a:lnTo>
                    <a:pt x="787" y="608"/>
                  </a:lnTo>
                  <a:lnTo>
                    <a:pt x="796" y="583"/>
                  </a:lnTo>
                  <a:lnTo>
                    <a:pt x="803" y="558"/>
                  </a:lnTo>
                  <a:lnTo>
                    <a:pt x="810" y="533"/>
                  </a:lnTo>
                  <a:lnTo>
                    <a:pt x="816" y="509"/>
                  </a:lnTo>
                  <a:lnTo>
                    <a:pt x="819" y="484"/>
                  </a:lnTo>
                  <a:lnTo>
                    <a:pt x="823" y="461"/>
                  </a:lnTo>
                  <a:lnTo>
                    <a:pt x="825" y="436"/>
                  </a:lnTo>
                  <a:lnTo>
                    <a:pt x="825" y="414"/>
                  </a:lnTo>
                  <a:lnTo>
                    <a:pt x="825" y="414"/>
                  </a:lnTo>
                  <a:lnTo>
                    <a:pt x="823" y="371"/>
                  </a:lnTo>
                  <a:lnTo>
                    <a:pt x="818" y="329"/>
                  </a:lnTo>
                  <a:lnTo>
                    <a:pt x="807" y="290"/>
                  </a:lnTo>
                  <a:lnTo>
                    <a:pt x="792" y="252"/>
                  </a:lnTo>
                  <a:lnTo>
                    <a:pt x="776" y="216"/>
                  </a:lnTo>
                  <a:lnTo>
                    <a:pt x="755" y="184"/>
                  </a:lnTo>
                  <a:lnTo>
                    <a:pt x="731" y="151"/>
                  </a:lnTo>
                  <a:lnTo>
                    <a:pt x="704" y="122"/>
                  </a:lnTo>
                  <a:lnTo>
                    <a:pt x="675" y="95"/>
                  </a:lnTo>
                  <a:lnTo>
                    <a:pt x="643" y="72"/>
                  </a:lnTo>
                  <a:lnTo>
                    <a:pt x="609" y="50"/>
                  </a:lnTo>
                  <a:lnTo>
                    <a:pt x="573" y="34"/>
                  </a:lnTo>
                  <a:lnTo>
                    <a:pt x="535" y="20"/>
                  </a:lnTo>
                  <a:lnTo>
                    <a:pt x="495" y="9"/>
                  </a:lnTo>
                  <a:lnTo>
                    <a:pt x="456" y="4"/>
                  </a:lnTo>
                  <a:lnTo>
                    <a:pt x="413" y="0"/>
                  </a:lnTo>
                  <a:lnTo>
                    <a:pt x="413" y="0"/>
                  </a:lnTo>
                  <a:close/>
                  <a:moveTo>
                    <a:pt x="558" y="1042"/>
                  </a:moveTo>
                  <a:lnTo>
                    <a:pt x="558" y="1042"/>
                  </a:lnTo>
                  <a:lnTo>
                    <a:pt x="558" y="1047"/>
                  </a:lnTo>
                  <a:lnTo>
                    <a:pt x="557" y="1056"/>
                  </a:lnTo>
                  <a:lnTo>
                    <a:pt x="551" y="1071"/>
                  </a:lnTo>
                  <a:lnTo>
                    <a:pt x="546" y="1078"/>
                  </a:lnTo>
                  <a:lnTo>
                    <a:pt x="540" y="1085"/>
                  </a:lnTo>
                  <a:lnTo>
                    <a:pt x="540" y="1085"/>
                  </a:lnTo>
                  <a:lnTo>
                    <a:pt x="535" y="1091"/>
                  </a:lnTo>
                  <a:lnTo>
                    <a:pt x="528" y="1096"/>
                  </a:lnTo>
                  <a:lnTo>
                    <a:pt x="512" y="1101"/>
                  </a:lnTo>
                  <a:lnTo>
                    <a:pt x="492" y="1107"/>
                  </a:lnTo>
                  <a:lnTo>
                    <a:pt x="468" y="1109"/>
                  </a:lnTo>
                  <a:lnTo>
                    <a:pt x="359" y="1109"/>
                  </a:lnTo>
                  <a:lnTo>
                    <a:pt x="359" y="1109"/>
                  </a:lnTo>
                  <a:lnTo>
                    <a:pt x="344" y="1107"/>
                  </a:lnTo>
                  <a:lnTo>
                    <a:pt x="332" y="1107"/>
                  </a:lnTo>
                  <a:lnTo>
                    <a:pt x="321" y="1103"/>
                  </a:lnTo>
                  <a:lnTo>
                    <a:pt x="310" y="1100"/>
                  </a:lnTo>
                  <a:lnTo>
                    <a:pt x="301" y="1096"/>
                  </a:lnTo>
                  <a:lnTo>
                    <a:pt x="294" y="1092"/>
                  </a:lnTo>
                  <a:lnTo>
                    <a:pt x="283" y="1082"/>
                  </a:lnTo>
                  <a:lnTo>
                    <a:pt x="276" y="1071"/>
                  </a:lnTo>
                  <a:lnTo>
                    <a:pt x="270" y="1060"/>
                  </a:lnTo>
                  <a:lnTo>
                    <a:pt x="269" y="1051"/>
                  </a:lnTo>
                  <a:lnTo>
                    <a:pt x="269" y="1042"/>
                  </a:lnTo>
                  <a:lnTo>
                    <a:pt x="269" y="1042"/>
                  </a:lnTo>
                  <a:lnTo>
                    <a:pt x="269" y="1040"/>
                  </a:lnTo>
                  <a:lnTo>
                    <a:pt x="558" y="1040"/>
                  </a:lnTo>
                  <a:lnTo>
                    <a:pt x="558" y="1040"/>
                  </a:lnTo>
                  <a:lnTo>
                    <a:pt x="558" y="1042"/>
                  </a:lnTo>
                  <a:lnTo>
                    <a:pt x="558" y="1042"/>
                  </a:lnTo>
                  <a:close/>
                  <a:moveTo>
                    <a:pt x="611" y="993"/>
                  </a:moveTo>
                  <a:lnTo>
                    <a:pt x="215" y="993"/>
                  </a:lnTo>
                  <a:lnTo>
                    <a:pt x="215" y="993"/>
                  </a:lnTo>
                  <a:lnTo>
                    <a:pt x="213" y="975"/>
                  </a:lnTo>
                  <a:lnTo>
                    <a:pt x="209" y="941"/>
                  </a:lnTo>
                  <a:lnTo>
                    <a:pt x="618" y="941"/>
                  </a:lnTo>
                  <a:lnTo>
                    <a:pt x="618" y="941"/>
                  </a:lnTo>
                  <a:lnTo>
                    <a:pt x="614" y="975"/>
                  </a:lnTo>
                  <a:lnTo>
                    <a:pt x="611" y="993"/>
                  </a:lnTo>
                  <a:lnTo>
                    <a:pt x="611" y="993"/>
                  </a:lnTo>
                  <a:close/>
                  <a:moveTo>
                    <a:pt x="618" y="893"/>
                  </a:moveTo>
                  <a:lnTo>
                    <a:pt x="209" y="893"/>
                  </a:lnTo>
                  <a:lnTo>
                    <a:pt x="209" y="893"/>
                  </a:lnTo>
                  <a:lnTo>
                    <a:pt x="207" y="840"/>
                  </a:lnTo>
                  <a:lnTo>
                    <a:pt x="620" y="840"/>
                  </a:lnTo>
                  <a:lnTo>
                    <a:pt x="620" y="840"/>
                  </a:lnTo>
                  <a:lnTo>
                    <a:pt x="618" y="893"/>
                  </a:lnTo>
                  <a:lnTo>
                    <a:pt x="618" y="893"/>
                  </a:lnTo>
                  <a:close/>
                  <a:moveTo>
                    <a:pt x="697" y="574"/>
                  </a:moveTo>
                  <a:lnTo>
                    <a:pt x="697" y="574"/>
                  </a:lnTo>
                  <a:lnTo>
                    <a:pt x="670" y="644"/>
                  </a:lnTo>
                  <a:lnTo>
                    <a:pt x="650" y="702"/>
                  </a:lnTo>
                  <a:lnTo>
                    <a:pt x="636" y="750"/>
                  </a:lnTo>
                  <a:lnTo>
                    <a:pt x="627" y="794"/>
                  </a:lnTo>
                  <a:lnTo>
                    <a:pt x="200" y="794"/>
                  </a:lnTo>
                  <a:lnTo>
                    <a:pt x="200" y="794"/>
                  </a:lnTo>
                  <a:lnTo>
                    <a:pt x="189" y="750"/>
                  </a:lnTo>
                  <a:lnTo>
                    <a:pt x="175" y="702"/>
                  </a:lnTo>
                  <a:lnTo>
                    <a:pt x="155" y="644"/>
                  </a:lnTo>
                  <a:lnTo>
                    <a:pt x="130" y="574"/>
                  </a:lnTo>
                  <a:lnTo>
                    <a:pt x="130" y="574"/>
                  </a:lnTo>
                  <a:lnTo>
                    <a:pt x="116" y="533"/>
                  </a:lnTo>
                  <a:lnTo>
                    <a:pt x="105" y="491"/>
                  </a:lnTo>
                  <a:lnTo>
                    <a:pt x="99" y="452"/>
                  </a:lnTo>
                  <a:lnTo>
                    <a:pt x="98" y="414"/>
                  </a:lnTo>
                  <a:lnTo>
                    <a:pt x="98" y="414"/>
                  </a:lnTo>
                  <a:lnTo>
                    <a:pt x="99" y="382"/>
                  </a:lnTo>
                  <a:lnTo>
                    <a:pt x="103" y="349"/>
                  </a:lnTo>
                  <a:lnTo>
                    <a:pt x="112" y="319"/>
                  </a:lnTo>
                  <a:lnTo>
                    <a:pt x="123" y="290"/>
                  </a:lnTo>
                  <a:lnTo>
                    <a:pt x="135" y="263"/>
                  </a:lnTo>
                  <a:lnTo>
                    <a:pt x="152" y="236"/>
                  </a:lnTo>
                  <a:lnTo>
                    <a:pt x="170" y="212"/>
                  </a:lnTo>
                  <a:lnTo>
                    <a:pt x="189" y="189"/>
                  </a:lnTo>
                  <a:lnTo>
                    <a:pt x="213" y="169"/>
                  </a:lnTo>
                  <a:lnTo>
                    <a:pt x="236" y="151"/>
                  </a:lnTo>
                  <a:lnTo>
                    <a:pt x="263" y="135"/>
                  </a:lnTo>
                  <a:lnTo>
                    <a:pt x="290" y="122"/>
                  </a:lnTo>
                  <a:lnTo>
                    <a:pt x="319" y="112"/>
                  </a:lnTo>
                  <a:lnTo>
                    <a:pt x="350" y="103"/>
                  </a:lnTo>
                  <a:lnTo>
                    <a:pt x="380" y="99"/>
                  </a:lnTo>
                  <a:lnTo>
                    <a:pt x="413" y="97"/>
                  </a:lnTo>
                  <a:lnTo>
                    <a:pt x="413" y="97"/>
                  </a:lnTo>
                  <a:lnTo>
                    <a:pt x="445" y="99"/>
                  </a:lnTo>
                  <a:lnTo>
                    <a:pt x="477" y="103"/>
                  </a:lnTo>
                  <a:lnTo>
                    <a:pt x="508" y="112"/>
                  </a:lnTo>
                  <a:lnTo>
                    <a:pt x="537" y="122"/>
                  </a:lnTo>
                  <a:lnTo>
                    <a:pt x="564" y="135"/>
                  </a:lnTo>
                  <a:lnTo>
                    <a:pt x="591" y="151"/>
                  </a:lnTo>
                  <a:lnTo>
                    <a:pt x="614" y="169"/>
                  </a:lnTo>
                  <a:lnTo>
                    <a:pt x="638" y="189"/>
                  </a:lnTo>
                  <a:lnTo>
                    <a:pt x="657" y="212"/>
                  </a:lnTo>
                  <a:lnTo>
                    <a:pt x="675" y="236"/>
                  </a:lnTo>
                  <a:lnTo>
                    <a:pt x="692" y="263"/>
                  </a:lnTo>
                  <a:lnTo>
                    <a:pt x="704" y="290"/>
                  </a:lnTo>
                  <a:lnTo>
                    <a:pt x="715" y="319"/>
                  </a:lnTo>
                  <a:lnTo>
                    <a:pt x="722" y="349"/>
                  </a:lnTo>
                  <a:lnTo>
                    <a:pt x="728" y="382"/>
                  </a:lnTo>
                  <a:lnTo>
                    <a:pt x="729" y="414"/>
                  </a:lnTo>
                  <a:lnTo>
                    <a:pt x="729" y="414"/>
                  </a:lnTo>
                  <a:lnTo>
                    <a:pt x="728" y="452"/>
                  </a:lnTo>
                  <a:lnTo>
                    <a:pt x="720" y="491"/>
                  </a:lnTo>
                  <a:lnTo>
                    <a:pt x="711" y="533"/>
                  </a:lnTo>
                  <a:lnTo>
                    <a:pt x="697" y="574"/>
                  </a:lnTo>
                  <a:lnTo>
                    <a:pt x="697" y="574"/>
                  </a:ln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68" name="组合 67"/>
          <p:cNvGrpSpPr/>
          <p:nvPr/>
        </p:nvGrpSpPr>
        <p:grpSpPr>
          <a:xfrm>
            <a:off x="7174938" y="2843581"/>
            <a:ext cx="600719" cy="600797"/>
            <a:chOff x="4772981" y="1104393"/>
            <a:chExt cx="720000" cy="720000"/>
          </a:xfrm>
        </p:grpSpPr>
        <p:sp>
          <p:nvSpPr>
            <p:cNvPr id="69" name="椭圆 68"/>
            <p:cNvSpPr/>
            <p:nvPr/>
          </p:nvSpPr>
          <p:spPr>
            <a:xfrm>
              <a:off x="4772981" y="1104393"/>
              <a:ext cx="720000" cy="72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70" name="组合 69"/>
            <p:cNvGrpSpPr/>
            <p:nvPr/>
          </p:nvGrpSpPr>
          <p:grpSpPr>
            <a:xfrm>
              <a:off x="4921550" y="1252962"/>
              <a:ext cx="422862" cy="422862"/>
              <a:chOff x="5608638" y="6561138"/>
              <a:chExt cx="827088" cy="827088"/>
            </a:xfrm>
            <a:solidFill>
              <a:schemeClr val="bg1"/>
            </a:solidFill>
          </p:grpSpPr>
          <p:sp>
            <p:nvSpPr>
              <p:cNvPr id="71" name="Freeform 14"/>
              <p:cNvSpPr/>
              <p:nvPr/>
            </p:nvSpPr>
            <p:spPr bwMode="auto">
              <a:xfrm>
                <a:off x="5672138" y="7112001"/>
                <a:ext cx="212725" cy="214313"/>
              </a:xfrm>
              <a:custGeom>
                <a:avLst/>
                <a:gdLst>
                  <a:gd name="T0" fmla="*/ 265 w 268"/>
                  <a:gd name="T1" fmla="*/ 3 h 268"/>
                  <a:gd name="T2" fmla="*/ 265 w 268"/>
                  <a:gd name="T3" fmla="*/ 3 h 268"/>
                  <a:gd name="T4" fmla="*/ 261 w 268"/>
                  <a:gd name="T5" fmla="*/ 2 h 268"/>
                  <a:gd name="T6" fmla="*/ 256 w 268"/>
                  <a:gd name="T7" fmla="*/ 0 h 268"/>
                  <a:gd name="T8" fmla="*/ 250 w 268"/>
                  <a:gd name="T9" fmla="*/ 2 h 268"/>
                  <a:gd name="T10" fmla="*/ 243 w 268"/>
                  <a:gd name="T11" fmla="*/ 3 h 268"/>
                  <a:gd name="T12" fmla="*/ 227 w 268"/>
                  <a:gd name="T13" fmla="*/ 9 h 268"/>
                  <a:gd name="T14" fmla="*/ 205 w 268"/>
                  <a:gd name="T15" fmla="*/ 21 h 268"/>
                  <a:gd name="T16" fmla="*/ 184 w 268"/>
                  <a:gd name="T17" fmla="*/ 38 h 268"/>
                  <a:gd name="T18" fmla="*/ 158 w 268"/>
                  <a:gd name="T19" fmla="*/ 57 h 268"/>
                  <a:gd name="T20" fmla="*/ 131 w 268"/>
                  <a:gd name="T21" fmla="*/ 79 h 268"/>
                  <a:gd name="T22" fmla="*/ 104 w 268"/>
                  <a:gd name="T23" fmla="*/ 106 h 268"/>
                  <a:gd name="T24" fmla="*/ 104 w 268"/>
                  <a:gd name="T25" fmla="*/ 106 h 268"/>
                  <a:gd name="T26" fmla="*/ 79 w 268"/>
                  <a:gd name="T27" fmla="*/ 133 h 268"/>
                  <a:gd name="T28" fmla="*/ 56 w 268"/>
                  <a:gd name="T29" fmla="*/ 158 h 268"/>
                  <a:gd name="T30" fmla="*/ 36 w 268"/>
                  <a:gd name="T31" fmla="*/ 183 h 268"/>
                  <a:gd name="T32" fmla="*/ 20 w 268"/>
                  <a:gd name="T33" fmla="*/ 207 h 268"/>
                  <a:gd name="T34" fmla="*/ 9 w 268"/>
                  <a:gd name="T35" fmla="*/ 227 h 268"/>
                  <a:gd name="T36" fmla="*/ 2 w 268"/>
                  <a:gd name="T37" fmla="*/ 245 h 268"/>
                  <a:gd name="T38" fmla="*/ 0 w 268"/>
                  <a:gd name="T39" fmla="*/ 252 h 268"/>
                  <a:gd name="T40" fmla="*/ 0 w 268"/>
                  <a:gd name="T41" fmla="*/ 257 h 268"/>
                  <a:gd name="T42" fmla="*/ 0 w 268"/>
                  <a:gd name="T43" fmla="*/ 263 h 268"/>
                  <a:gd name="T44" fmla="*/ 4 w 268"/>
                  <a:gd name="T45" fmla="*/ 266 h 268"/>
                  <a:gd name="T46" fmla="*/ 4 w 268"/>
                  <a:gd name="T47" fmla="*/ 266 h 268"/>
                  <a:gd name="T48" fmla="*/ 7 w 268"/>
                  <a:gd name="T49" fmla="*/ 268 h 268"/>
                  <a:gd name="T50" fmla="*/ 11 w 268"/>
                  <a:gd name="T51" fmla="*/ 268 h 268"/>
                  <a:gd name="T52" fmla="*/ 18 w 268"/>
                  <a:gd name="T53" fmla="*/ 268 h 268"/>
                  <a:gd name="T54" fmla="*/ 25 w 268"/>
                  <a:gd name="T55" fmla="*/ 266 h 268"/>
                  <a:gd name="T56" fmla="*/ 41 w 268"/>
                  <a:gd name="T57" fmla="*/ 259 h 268"/>
                  <a:gd name="T58" fmla="*/ 61 w 268"/>
                  <a:gd name="T59" fmla="*/ 248 h 268"/>
                  <a:gd name="T60" fmla="*/ 85 w 268"/>
                  <a:gd name="T61" fmla="*/ 232 h 268"/>
                  <a:gd name="T62" fmla="*/ 110 w 268"/>
                  <a:gd name="T63" fmla="*/ 212 h 268"/>
                  <a:gd name="T64" fmla="*/ 137 w 268"/>
                  <a:gd name="T65" fmla="*/ 191 h 268"/>
                  <a:gd name="T66" fmla="*/ 164 w 268"/>
                  <a:gd name="T67" fmla="*/ 164 h 268"/>
                  <a:gd name="T68" fmla="*/ 164 w 268"/>
                  <a:gd name="T69" fmla="*/ 164 h 268"/>
                  <a:gd name="T70" fmla="*/ 189 w 268"/>
                  <a:gd name="T71" fmla="*/ 137 h 268"/>
                  <a:gd name="T72" fmla="*/ 212 w 268"/>
                  <a:gd name="T73" fmla="*/ 111 h 268"/>
                  <a:gd name="T74" fmla="*/ 232 w 268"/>
                  <a:gd name="T75" fmla="*/ 86 h 268"/>
                  <a:gd name="T76" fmla="*/ 247 w 268"/>
                  <a:gd name="T77" fmla="*/ 63 h 268"/>
                  <a:gd name="T78" fmla="*/ 259 w 268"/>
                  <a:gd name="T79" fmla="*/ 43 h 268"/>
                  <a:gd name="T80" fmla="*/ 266 w 268"/>
                  <a:gd name="T81" fmla="*/ 25 h 268"/>
                  <a:gd name="T82" fmla="*/ 268 w 268"/>
                  <a:gd name="T83" fmla="*/ 18 h 268"/>
                  <a:gd name="T84" fmla="*/ 268 w 268"/>
                  <a:gd name="T85" fmla="*/ 12 h 268"/>
                  <a:gd name="T86" fmla="*/ 266 w 268"/>
                  <a:gd name="T87" fmla="*/ 7 h 268"/>
                  <a:gd name="T88" fmla="*/ 265 w 268"/>
                  <a:gd name="T89" fmla="*/ 3 h 268"/>
                  <a:gd name="T90" fmla="*/ 265 w 268"/>
                  <a:gd name="T91" fmla="*/ 3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8" h="268">
                    <a:moveTo>
                      <a:pt x="265" y="3"/>
                    </a:moveTo>
                    <a:lnTo>
                      <a:pt x="265" y="3"/>
                    </a:lnTo>
                    <a:lnTo>
                      <a:pt x="261" y="2"/>
                    </a:lnTo>
                    <a:lnTo>
                      <a:pt x="256" y="0"/>
                    </a:lnTo>
                    <a:lnTo>
                      <a:pt x="250" y="2"/>
                    </a:lnTo>
                    <a:lnTo>
                      <a:pt x="243" y="3"/>
                    </a:lnTo>
                    <a:lnTo>
                      <a:pt x="227" y="9"/>
                    </a:lnTo>
                    <a:lnTo>
                      <a:pt x="205" y="21"/>
                    </a:lnTo>
                    <a:lnTo>
                      <a:pt x="184" y="38"/>
                    </a:lnTo>
                    <a:lnTo>
                      <a:pt x="158" y="57"/>
                    </a:lnTo>
                    <a:lnTo>
                      <a:pt x="131" y="79"/>
                    </a:lnTo>
                    <a:lnTo>
                      <a:pt x="104" y="106"/>
                    </a:lnTo>
                    <a:lnTo>
                      <a:pt x="104" y="106"/>
                    </a:lnTo>
                    <a:lnTo>
                      <a:pt x="79" y="133"/>
                    </a:lnTo>
                    <a:lnTo>
                      <a:pt x="56" y="158"/>
                    </a:lnTo>
                    <a:lnTo>
                      <a:pt x="36" y="183"/>
                    </a:lnTo>
                    <a:lnTo>
                      <a:pt x="20" y="207"/>
                    </a:lnTo>
                    <a:lnTo>
                      <a:pt x="9" y="227"/>
                    </a:lnTo>
                    <a:lnTo>
                      <a:pt x="2" y="245"/>
                    </a:lnTo>
                    <a:lnTo>
                      <a:pt x="0" y="252"/>
                    </a:lnTo>
                    <a:lnTo>
                      <a:pt x="0" y="257"/>
                    </a:lnTo>
                    <a:lnTo>
                      <a:pt x="0" y="263"/>
                    </a:lnTo>
                    <a:lnTo>
                      <a:pt x="4" y="266"/>
                    </a:lnTo>
                    <a:lnTo>
                      <a:pt x="4" y="266"/>
                    </a:lnTo>
                    <a:lnTo>
                      <a:pt x="7" y="268"/>
                    </a:lnTo>
                    <a:lnTo>
                      <a:pt x="11" y="268"/>
                    </a:lnTo>
                    <a:lnTo>
                      <a:pt x="18" y="268"/>
                    </a:lnTo>
                    <a:lnTo>
                      <a:pt x="25" y="266"/>
                    </a:lnTo>
                    <a:lnTo>
                      <a:pt x="41" y="259"/>
                    </a:lnTo>
                    <a:lnTo>
                      <a:pt x="61" y="248"/>
                    </a:lnTo>
                    <a:lnTo>
                      <a:pt x="85" y="232"/>
                    </a:lnTo>
                    <a:lnTo>
                      <a:pt x="110" y="212"/>
                    </a:lnTo>
                    <a:lnTo>
                      <a:pt x="137" y="191"/>
                    </a:lnTo>
                    <a:lnTo>
                      <a:pt x="164" y="164"/>
                    </a:lnTo>
                    <a:lnTo>
                      <a:pt x="164" y="164"/>
                    </a:lnTo>
                    <a:lnTo>
                      <a:pt x="189" y="137"/>
                    </a:lnTo>
                    <a:lnTo>
                      <a:pt x="212" y="111"/>
                    </a:lnTo>
                    <a:lnTo>
                      <a:pt x="232" y="86"/>
                    </a:lnTo>
                    <a:lnTo>
                      <a:pt x="247" y="63"/>
                    </a:lnTo>
                    <a:lnTo>
                      <a:pt x="259" y="43"/>
                    </a:lnTo>
                    <a:lnTo>
                      <a:pt x="266" y="25"/>
                    </a:lnTo>
                    <a:lnTo>
                      <a:pt x="268" y="18"/>
                    </a:lnTo>
                    <a:lnTo>
                      <a:pt x="268" y="12"/>
                    </a:lnTo>
                    <a:lnTo>
                      <a:pt x="266" y="7"/>
                    </a:lnTo>
                    <a:lnTo>
                      <a:pt x="265" y="3"/>
                    </a:lnTo>
                    <a:lnTo>
                      <a:pt x="265"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2" name="Freeform 15"/>
              <p:cNvSpPr/>
              <p:nvPr/>
            </p:nvSpPr>
            <p:spPr bwMode="auto">
              <a:xfrm>
                <a:off x="5608638" y="7046913"/>
                <a:ext cx="176213" cy="176213"/>
              </a:xfrm>
              <a:custGeom>
                <a:avLst/>
                <a:gdLst>
                  <a:gd name="T0" fmla="*/ 218 w 221"/>
                  <a:gd name="T1" fmla="*/ 4 h 221"/>
                  <a:gd name="T2" fmla="*/ 218 w 221"/>
                  <a:gd name="T3" fmla="*/ 4 h 221"/>
                  <a:gd name="T4" fmla="*/ 214 w 221"/>
                  <a:gd name="T5" fmla="*/ 2 h 221"/>
                  <a:gd name="T6" fmla="*/ 209 w 221"/>
                  <a:gd name="T7" fmla="*/ 0 h 221"/>
                  <a:gd name="T8" fmla="*/ 198 w 221"/>
                  <a:gd name="T9" fmla="*/ 2 h 221"/>
                  <a:gd name="T10" fmla="*/ 182 w 221"/>
                  <a:gd name="T11" fmla="*/ 5 h 221"/>
                  <a:gd name="T12" fmla="*/ 165 w 221"/>
                  <a:gd name="T13" fmla="*/ 14 h 221"/>
                  <a:gd name="T14" fmla="*/ 146 w 221"/>
                  <a:gd name="T15" fmla="*/ 27 h 221"/>
                  <a:gd name="T16" fmla="*/ 124 w 221"/>
                  <a:gd name="T17" fmla="*/ 43 h 221"/>
                  <a:gd name="T18" fmla="*/ 102 w 221"/>
                  <a:gd name="T19" fmla="*/ 61 h 221"/>
                  <a:gd name="T20" fmla="*/ 81 w 221"/>
                  <a:gd name="T21" fmla="*/ 81 h 221"/>
                  <a:gd name="T22" fmla="*/ 81 w 221"/>
                  <a:gd name="T23" fmla="*/ 81 h 221"/>
                  <a:gd name="T24" fmla="*/ 59 w 221"/>
                  <a:gd name="T25" fmla="*/ 104 h 221"/>
                  <a:gd name="T26" fmla="*/ 41 w 221"/>
                  <a:gd name="T27" fmla="*/ 126 h 221"/>
                  <a:gd name="T28" fmla="*/ 27 w 221"/>
                  <a:gd name="T29" fmla="*/ 146 h 221"/>
                  <a:gd name="T30" fmla="*/ 14 w 221"/>
                  <a:gd name="T31" fmla="*/ 166 h 221"/>
                  <a:gd name="T32" fmla="*/ 5 w 221"/>
                  <a:gd name="T33" fmla="*/ 184 h 221"/>
                  <a:gd name="T34" fmla="*/ 0 w 221"/>
                  <a:gd name="T35" fmla="*/ 198 h 221"/>
                  <a:gd name="T36" fmla="*/ 0 w 221"/>
                  <a:gd name="T37" fmla="*/ 211 h 221"/>
                  <a:gd name="T38" fmla="*/ 2 w 221"/>
                  <a:gd name="T39" fmla="*/ 214 h 221"/>
                  <a:gd name="T40" fmla="*/ 3 w 221"/>
                  <a:gd name="T41" fmla="*/ 218 h 221"/>
                  <a:gd name="T42" fmla="*/ 3 w 221"/>
                  <a:gd name="T43" fmla="*/ 218 h 221"/>
                  <a:gd name="T44" fmla="*/ 7 w 221"/>
                  <a:gd name="T45" fmla="*/ 220 h 221"/>
                  <a:gd name="T46" fmla="*/ 12 w 221"/>
                  <a:gd name="T47" fmla="*/ 221 h 221"/>
                  <a:gd name="T48" fmla="*/ 23 w 221"/>
                  <a:gd name="T49" fmla="*/ 221 h 221"/>
                  <a:gd name="T50" fmla="*/ 38 w 221"/>
                  <a:gd name="T51" fmla="*/ 216 h 221"/>
                  <a:gd name="T52" fmla="*/ 56 w 221"/>
                  <a:gd name="T53" fmla="*/ 207 h 221"/>
                  <a:gd name="T54" fmla="*/ 75 w 221"/>
                  <a:gd name="T55" fmla="*/ 194 h 221"/>
                  <a:gd name="T56" fmla="*/ 95 w 221"/>
                  <a:gd name="T57" fmla="*/ 180 h 221"/>
                  <a:gd name="T58" fmla="*/ 117 w 221"/>
                  <a:gd name="T59" fmla="*/ 162 h 221"/>
                  <a:gd name="T60" fmla="*/ 140 w 221"/>
                  <a:gd name="T61" fmla="*/ 140 h 221"/>
                  <a:gd name="T62" fmla="*/ 140 w 221"/>
                  <a:gd name="T63" fmla="*/ 140 h 221"/>
                  <a:gd name="T64" fmla="*/ 160 w 221"/>
                  <a:gd name="T65" fmla="*/ 119 h 221"/>
                  <a:gd name="T66" fmla="*/ 178 w 221"/>
                  <a:gd name="T67" fmla="*/ 97 h 221"/>
                  <a:gd name="T68" fmla="*/ 194 w 221"/>
                  <a:gd name="T69" fmla="*/ 76 h 221"/>
                  <a:gd name="T70" fmla="*/ 207 w 221"/>
                  <a:gd name="T71" fmla="*/ 56 h 221"/>
                  <a:gd name="T72" fmla="*/ 216 w 221"/>
                  <a:gd name="T73" fmla="*/ 40 h 221"/>
                  <a:gd name="T74" fmla="*/ 219 w 221"/>
                  <a:gd name="T75" fmla="*/ 23 h 221"/>
                  <a:gd name="T76" fmla="*/ 221 w 221"/>
                  <a:gd name="T77" fmla="*/ 13 h 221"/>
                  <a:gd name="T78" fmla="*/ 219 w 221"/>
                  <a:gd name="T79" fmla="*/ 7 h 221"/>
                  <a:gd name="T80" fmla="*/ 218 w 221"/>
                  <a:gd name="T81" fmla="*/ 4 h 221"/>
                  <a:gd name="T82" fmla="*/ 218 w 221"/>
                  <a:gd name="T83" fmla="*/ 4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221">
                    <a:moveTo>
                      <a:pt x="218" y="4"/>
                    </a:moveTo>
                    <a:lnTo>
                      <a:pt x="218" y="4"/>
                    </a:lnTo>
                    <a:lnTo>
                      <a:pt x="214" y="2"/>
                    </a:lnTo>
                    <a:lnTo>
                      <a:pt x="209" y="0"/>
                    </a:lnTo>
                    <a:lnTo>
                      <a:pt x="198" y="2"/>
                    </a:lnTo>
                    <a:lnTo>
                      <a:pt x="182" y="5"/>
                    </a:lnTo>
                    <a:lnTo>
                      <a:pt x="165" y="14"/>
                    </a:lnTo>
                    <a:lnTo>
                      <a:pt x="146" y="27"/>
                    </a:lnTo>
                    <a:lnTo>
                      <a:pt x="124" y="43"/>
                    </a:lnTo>
                    <a:lnTo>
                      <a:pt x="102" y="61"/>
                    </a:lnTo>
                    <a:lnTo>
                      <a:pt x="81" y="81"/>
                    </a:lnTo>
                    <a:lnTo>
                      <a:pt x="81" y="81"/>
                    </a:lnTo>
                    <a:lnTo>
                      <a:pt x="59" y="104"/>
                    </a:lnTo>
                    <a:lnTo>
                      <a:pt x="41" y="126"/>
                    </a:lnTo>
                    <a:lnTo>
                      <a:pt x="27" y="146"/>
                    </a:lnTo>
                    <a:lnTo>
                      <a:pt x="14" y="166"/>
                    </a:lnTo>
                    <a:lnTo>
                      <a:pt x="5" y="184"/>
                    </a:lnTo>
                    <a:lnTo>
                      <a:pt x="0" y="198"/>
                    </a:lnTo>
                    <a:lnTo>
                      <a:pt x="0" y="211"/>
                    </a:lnTo>
                    <a:lnTo>
                      <a:pt x="2" y="214"/>
                    </a:lnTo>
                    <a:lnTo>
                      <a:pt x="3" y="218"/>
                    </a:lnTo>
                    <a:lnTo>
                      <a:pt x="3" y="218"/>
                    </a:lnTo>
                    <a:lnTo>
                      <a:pt x="7" y="220"/>
                    </a:lnTo>
                    <a:lnTo>
                      <a:pt x="12" y="221"/>
                    </a:lnTo>
                    <a:lnTo>
                      <a:pt x="23" y="221"/>
                    </a:lnTo>
                    <a:lnTo>
                      <a:pt x="38" y="216"/>
                    </a:lnTo>
                    <a:lnTo>
                      <a:pt x="56" y="207"/>
                    </a:lnTo>
                    <a:lnTo>
                      <a:pt x="75" y="194"/>
                    </a:lnTo>
                    <a:lnTo>
                      <a:pt x="95" y="180"/>
                    </a:lnTo>
                    <a:lnTo>
                      <a:pt x="117" y="162"/>
                    </a:lnTo>
                    <a:lnTo>
                      <a:pt x="140" y="140"/>
                    </a:lnTo>
                    <a:lnTo>
                      <a:pt x="140" y="140"/>
                    </a:lnTo>
                    <a:lnTo>
                      <a:pt x="160" y="119"/>
                    </a:lnTo>
                    <a:lnTo>
                      <a:pt x="178" y="97"/>
                    </a:lnTo>
                    <a:lnTo>
                      <a:pt x="194" y="76"/>
                    </a:lnTo>
                    <a:lnTo>
                      <a:pt x="207" y="56"/>
                    </a:lnTo>
                    <a:lnTo>
                      <a:pt x="216" y="40"/>
                    </a:lnTo>
                    <a:lnTo>
                      <a:pt x="219" y="23"/>
                    </a:lnTo>
                    <a:lnTo>
                      <a:pt x="221" y="13"/>
                    </a:lnTo>
                    <a:lnTo>
                      <a:pt x="219" y="7"/>
                    </a:lnTo>
                    <a:lnTo>
                      <a:pt x="218" y="4"/>
                    </a:lnTo>
                    <a:lnTo>
                      <a:pt x="218"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3" name="Freeform 16"/>
              <p:cNvSpPr/>
              <p:nvPr/>
            </p:nvSpPr>
            <p:spPr bwMode="auto">
              <a:xfrm>
                <a:off x="5773738" y="7213601"/>
                <a:ext cx="176213" cy="174625"/>
              </a:xfrm>
              <a:custGeom>
                <a:avLst/>
                <a:gdLst>
                  <a:gd name="T0" fmla="*/ 81 w 221"/>
                  <a:gd name="T1" fmla="*/ 81 h 219"/>
                  <a:gd name="T2" fmla="*/ 81 w 221"/>
                  <a:gd name="T3" fmla="*/ 81 h 219"/>
                  <a:gd name="T4" fmla="*/ 61 w 221"/>
                  <a:gd name="T5" fmla="*/ 102 h 219"/>
                  <a:gd name="T6" fmla="*/ 41 w 221"/>
                  <a:gd name="T7" fmla="*/ 124 h 219"/>
                  <a:gd name="T8" fmla="*/ 27 w 221"/>
                  <a:gd name="T9" fmla="*/ 145 h 219"/>
                  <a:gd name="T10" fmla="*/ 14 w 221"/>
                  <a:gd name="T11" fmla="*/ 163 h 219"/>
                  <a:gd name="T12" fmla="*/ 5 w 221"/>
                  <a:gd name="T13" fmla="*/ 181 h 219"/>
                  <a:gd name="T14" fmla="*/ 1 w 221"/>
                  <a:gd name="T15" fmla="*/ 196 h 219"/>
                  <a:gd name="T16" fmla="*/ 0 w 221"/>
                  <a:gd name="T17" fmla="*/ 208 h 219"/>
                  <a:gd name="T18" fmla="*/ 1 w 221"/>
                  <a:gd name="T19" fmla="*/ 212 h 219"/>
                  <a:gd name="T20" fmla="*/ 3 w 221"/>
                  <a:gd name="T21" fmla="*/ 216 h 219"/>
                  <a:gd name="T22" fmla="*/ 3 w 221"/>
                  <a:gd name="T23" fmla="*/ 216 h 219"/>
                  <a:gd name="T24" fmla="*/ 7 w 221"/>
                  <a:gd name="T25" fmla="*/ 219 h 219"/>
                  <a:gd name="T26" fmla="*/ 12 w 221"/>
                  <a:gd name="T27" fmla="*/ 219 h 219"/>
                  <a:gd name="T28" fmla="*/ 23 w 221"/>
                  <a:gd name="T29" fmla="*/ 219 h 219"/>
                  <a:gd name="T30" fmla="*/ 37 w 221"/>
                  <a:gd name="T31" fmla="*/ 214 h 219"/>
                  <a:gd name="T32" fmla="*/ 55 w 221"/>
                  <a:gd name="T33" fmla="*/ 205 h 219"/>
                  <a:gd name="T34" fmla="*/ 75 w 221"/>
                  <a:gd name="T35" fmla="*/ 194 h 219"/>
                  <a:gd name="T36" fmla="*/ 97 w 221"/>
                  <a:gd name="T37" fmla="*/ 178 h 219"/>
                  <a:gd name="T38" fmla="*/ 118 w 221"/>
                  <a:gd name="T39" fmla="*/ 160 h 219"/>
                  <a:gd name="T40" fmla="*/ 140 w 221"/>
                  <a:gd name="T41" fmla="*/ 138 h 219"/>
                  <a:gd name="T42" fmla="*/ 140 w 221"/>
                  <a:gd name="T43" fmla="*/ 138 h 219"/>
                  <a:gd name="T44" fmla="*/ 160 w 221"/>
                  <a:gd name="T45" fmla="*/ 117 h 219"/>
                  <a:gd name="T46" fmla="*/ 180 w 221"/>
                  <a:gd name="T47" fmla="*/ 95 h 219"/>
                  <a:gd name="T48" fmla="*/ 194 w 221"/>
                  <a:gd name="T49" fmla="*/ 73 h 219"/>
                  <a:gd name="T50" fmla="*/ 207 w 221"/>
                  <a:gd name="T51" fmla="*/ 55 h 219"/>
                  <a:gd name="T52" fmla="*/ 216 w 221"/>
                  <a:gd name="T53" fmla="*/ 37 h 219"/>
                  <a:gd name="T54" fmla="*/ 221 w 221"/>
                  <a:gd name="T55" fmla="*/ 23 h 219"/>
                  <a:gd name="T56" fmla="*/ 221 w 221"/>
                  <a:gd name="T57" fmla="*/ 10 h 219"/>
                  <a:gd name="T58" fmla="*/ 219 w 221"/>
                  <a:gd name="T59" fmla="*/ 7 h 219"/>
                  <a:gd name="T60" fmla="*/ 217 w 221"/>
                  <a:gd name="T61" fmla="*/ 3 h 219"/>
                  <a:gd name="T62" fmla="*/ 217 w 221"/>
                  <a:gd name="T63" fmla="*/ 3 h 219"/>
                  <a:gd name="T64" fmla="*/ 214 w 221"/>
                  <a:gd name="T65" fmla="*/ 0 h 219"/>
                  <a:gd name="T66" fmla="*/ 208 w 221"/>
                  <a:gd name="T67" fmla="*/ 0 h 219"/>
                  <a:gd name="T68" fmla="*/ 198 w 221"/>
                  <a:gd name="T69" fmla="*/ 0 h 219"/>
                  <a:gd name="T70" fmla="*/ 183 w 221"/>
                  <a:gd name="T71" fmla="*/ 5 h 219"/>
                  <a:gd name="T72" fmla="*/ 165 w 221"/>
                  <a:gd name="T73" fmla="*/ 12 h 219"/>
                  <a:gd name="T74" fmla="*/ 145 w 221"/>
                  <a:gd name="T75" fmla="*/ 25 h 219"/>
                  <a:gd name="T76" fmla="*/ 126 w 221"/>
                  <a:gd name="T77" fmla="*/ 41 h 219"/>
                  <a:gd name="T78" fmla="*/ 104 w 221"/>
                  <a:gd name="T79" fmla="*/ 59 h 219"/>
                  <a:gd name="T80" fmla="*/ 81 w 221"/>
                  <a:gd name="T81" fmla="*/ 81 h 219"/>
                  <a:gd name="T82" fmla="*/ 81 w 221"/>
                  <a:gd name="T83" fmla="*/ 8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219">
                    <a:moveTo>
                      <a:pt x="81" y="81"/>
                    </a:moveTo>
                    <a:lnTo>
                      <a:pt x="81" y="81"/>
                    </a:lnTo>
                    <a:lnTo>
                      <a:pt x="61" y="102"/>
                    </a:lnTo>
                    <a:lnTo>
                      <a:pt x="41" y="124"/>
                    </a:lnTo>
                    <a:lnTo>
                      <a:pt x="27" y="145"/>
                    </a:lnTo>
                    <a:lnTo>
                      <a:pt x="14" y="163"/>
                    </a:lnTo>
                    <a:lnTo>
                      <a:pt x="5" y="181"/>
                    </a:lnTo>
                    <a:lnTo>
                      <a:pt x="1" y="196"/>
                    </a:lnTo>
                    <a:lnTo>
                      <a:pt x="0" y="208"/>
                    </a:lnTo>
                    <a:lnTo>
                      <a:pt x="1" y="212"/>
                    </a:lnTo>
                    <a:lnTo>
                      <a:pt x="3" y="216"/>
                    </a:lnTo>
                    <a:lnTo>
                      <a:pt x="3" y="216"/>
                    </a:lnTo>
                    <a:lnTo>
                      <a:pt x="7" y="219"/>
                    </a:lnTo>
                    <a:lnTo>
                      <a:pt x="12" y="219"/>
                    </a:lnTo>
                    <a:lnTo>
                      <a:pt x="23" y="219"/>
                    </a:lnTo>
                    <a:lnTo>
                      <a:pt x="37" y="214"/>
                    </a:lnTo>
                    <a:lnTo>
                      <a:pt x="55" y="205"/>
                    </a:lnTo>
                    <a:lnTo>
                      <a:pt x="75" y="194"/>
                    </a:lnTo>
                    <a:lnTo>
                      <a:pt x="97" y="178"/>
                    </a:lnTo>
                    <a:lnTo>
                      <a:pt x="118" y="160"/>
                    </a:lnTo>
                    <a:lnTo>
                      <a:pt x="140" y="138"/>
                    </a:lnTo>
                    <a:lnTo>
                      <a:pt x="140" y="138"/>
                    </a:lnTo>
                    <a:lnTo>
                      <a:pt x="160" y="117"/>
                    </a:lnTo>
                    <a:lnTo>
                      <a:pt x="180" y="95"/>
                    </a:lnTo>
                    <a:lnTo>
                      <a:pt x="194" y="73"/>
                    </a:lnTo>
                    <a:lnTo>
                      <a:pt x="207" y="55"/>
                    </a:lnTo>
                    <a:lnTo>
                      <a:pt x="216" y="37"/>
                    </a:lnTo>
                    <a:lnTo>
                      <a:pt x="221" y="23"/>
                    </a:lnTo>
                    <a:lnTo>
                      <a:pt x="221" y="10"/>
                    </a:lnTo>
                    <a:lnTo>
                      <a:pt x="219" y="7"/>
                    </a:lnTo>
                    <a:lnTo>
                      <a:pt x="217" y="3"/>
                    </a:lnTo>
                    <a:lnTo>
                      <a:pt x="217" y="3"/>
                    </a:lnTo>
                    <a:lnTo>
                      <a:pt x="214" y="0"/>
                    </a:lnTo>
                    <a:lnTo>
                      <a:pt x="208" y="0"/>
                    </a:lnTo>
                    <a:lnTo>
                      <a:pt x="198" y="0"/>
                    </a:lnTo>
                    <a:lnTo>
                      <a:pt x="183" y="5"/>
                    </a:lnTo>
                    <a:lnTo>
                      <a:pt x="165" y="12"/>
                    </a:lnTo>
                    <a:lnTo>
                      <a:pt x="145" y="25"/>
                    </a:lnTo>
                    <a:lnTo>
                      <a:pt x="126" y="41"/>
                    </a:lnTo>
                    <a:lnTo>
                      <a:pt x="104" y="59"/>
                    </a:lnTo>
                    <a:lnTo>
                      <a:pt x="81" y="81"/>
                    </a:lnTo>
                    <a:lnTo>
                      <a:pt x="8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4" name="Freeform 17"/>
              <p:cNvSpPr>
                <a:spLocks noEditPoints="1"/>
              </p:cNvSpPr>
              <p:nvPr/>
            </p:nvSpPr>
            <p:spPr bwMode="auto">
              <a:xfrm>
                <a:off x="5630863" y="6561138"/>
                <a:ext cx="804863" cy="806450"/>
              </a:xfrm>
              <a:custGeom>
                <a:avLst/>
                <a:gdLst>
                  <a:gd name="T0" fmla="*/ 990 w 1013"/>
                  <a:gd name="T1" fmla="*/ 13 h 1015"/>
                  <a:gd name="T2" fmla="*/ 964 w 1013"/>
                  <a:gd name="T3" fmla="*/ 4 h 1015"/>
                  <a:gd name="T4" fmla="*/ 882 w 1013"/>
                  <a:gd name="T5" fmla="*/ 4 h 1015"/>
                  <a:gd name="T6" fmla="*/ 770 w 1013"/>
                  <a:gd name="T7" fmla="*/ 34 h 1015"/>
                  <a:gd name="T8" fmla="*/ 640 w 1013"/>
                  <a:gd name="T9" fmla="*/ 92 h 1015"/>
                  <a:gd name="T10" fmla="*/ 504 w 1013"/>
                  <a:gd name="T11" fmla="*/ 182 h 1015"/>
                  <a:gd name="T12" fmla="*/ 297 w 1013"/>
                  <a:gd name="T13" fmla="*/ 380 h 1015"/>
                  <a:gd name="T14" fmla="*/ 286 w 1013"/>
                  <a:gd name="T15" fmla="*/ 385 h 1015"/>
                  <a:gd name="T16" fmla="*/ 273 w 1013"/>
                  <a:gd name="T17" fmla="*/ 387 h 1015"/>
                  <a:gd name="T18" fmla="*/ 172 w 1013"/>
                  <a:gd name="T19" fmla="*/ 387 h 1015"/>
                  <a:gd name="T20" fmla="*/ 73 w 1013"/>
                  <a:gd name="T21" fmla="*/ 412 h 1015"/>
                  <a:gd name="T22" fmla="*/ 12 w 1013"/>
                  <a:gd name="T23" fmla="*/ 445 h 1015"/>
                  <a:gd name="T24" fmla="*/ 0 w 1013"/>
                  <a:gd name="T25" fmla="*/ 464 h 1015"/>
                  <a:gd name="T26" fmla="*/ 7 w 1013"/>
                  <a:gd name="T27" fmla="*/ 486 h 1015"/>
                  <a:gd name="T28" fmla="*/ 21 w 1013"/>
                  <a:gd name="T29" fmla="*/ 493 h 1015"/>
                  <a:gd name="T30" fmla="*/ 154 w 1013"/>
                  <a:gd name="T31" fmla="*/ 531 h 1015"/>
                  <a:gd name="T32" fmla="*/ 279 w 1013"/>
                  <a:gd name="T33" fmla="*/ 599 h 1015"/>
                  <a:gd name="T34" fmla="*/ 352 w 1013"/>
                  <a:gd name="T35" fmla="*/ 662 h 1015"/>
                  <a:gd name="T36" fmla="*/ 441 w 1013"/>
                  <a:gd name="T37" fmla="*/ 776 h 1015"/>
                  <a:gd name="T38" fmla="*/ 500 w 1013"/>
                  <a:gd name="T39" fmla="*/ 904 h 1015"/>
                  <a:gd name="T40" fmla="*/ 520 w 1013"/>
                  <a:gd name="T41" fmla="*/ 994 h 1015"/>
                  <a:gd name="T42" fmla="*/ 534 w 1013"/>
                  <a:gd name="T43" fmla="*/ 1012 h 1015"/>
                  <a:gd name="T44" fmla="*/ 558 w 1013"/>
                  <a:gd name="T45" fmla="*/ 1013 h 1015"/>
                  <a:gd name="T46" fmla="*/ 570 w 1013"/>
                  <a:gd name="T47" fmla="*/ 1003 h 1015"/>
                  <a:gd name="T48" fmla="*/ 612 w 1013"/>
                  <a:gd name="T49" fmla="*/ 907 h 1015"/>
                  <a:gd name="T50" fmla="*/ 630 w 1013"/>
                  <a:gd name="T51" fmla="*/ 808 h 1015"/>
                  <a:gd name="T52" fmla="*/ 626 w 1013"/>
                  <a:gd name="T53" fmla="*/ 740 h 1015"/>
                  <a:gd name="T54" fmla="*/ 630 w 1013"/>
                  <a:gd name="T55" fmla="*/ 722 h 1015"/>
                  <a:gd name="T56" fmla="*/ 754 w 1013"/>
                  <a:gd name="T57" fmla="*/ 598 h 1015"/>
                  <a:gd name="T58" fmla="*/ 865 w 1013"/>
                  <a:gd name="T59" fmla="*/ 464 h 1015"/>
                  <a:gd name="T60" fmla="*/ 945 w 1013"/>
                  <a:gd name="T61" fmla="*/ 330 h 1015"/>
                  <a:gd name="T62" fmla="*/ 993 w 1013"/>
                  <a:gd name="T63" fmla="*/ 204 h 1015"/>
                  <a:gd name="T64" fmla="*/ 1013 w 1013"/>
                  <a:gd name="T65" fmla="*/ 101 h 1015"/>
                  <a:gd name="T66" fmla="*/ 1008 w 1013"/>
                  <a:gd name="T67" fmla="*/ 40 h 1015"/>
                  <a:gd name="T68" fmla="*/ 995 w 1013"/>
                  <a:gd name="T69" fmla="*/ 18 h 1015"/>
                  <a:gd name="T70" fmla="*/ 644 w 1013"/>
                  <a:gd name="T71" fmla="*/ 533 h 1015"/>
                  <a:gd name="T72" fmla="*/ 592 w 1013"/>
                  <a:gd name="T73" fmla="*/ 560 h 1015"/>
                  <a:gd name="T74" fmla="*/ 534 w 1013"/>
                  <a:gd name="T75" fmla="*/ 554 h 1015"/>
                  <a:gd name="T76" fmla="*/ 500 w 1013"/>
                  <a:gd name="T77" fmla="*/ 533 h 1015"/>
                  <a:gd name="T78" fmla="*/ 473 w 1013"/>
                  <a:gd name="T79" fmla="*/ 481 h 1015"/>
                  <a:gd name="T80" fmla="*/ 478 w 1013"/>
                  <a:gd name="T81" fmla="*/ 423 h 1015"/>
                  <a:gd name="T82" fmla="*/ 500 w 1013"/>
                  <a:gd name="T83" fmla="*/ 389 h 1015"/>
                  <a:gd name="T84" fmla="*/ 552 w 1013"/>
                  <a:gd name="T85" fmla="*/ 362 h 1015"/>
                  <a:gd name="T86" fmla="*/ 610 w 1013"/>
                  <a:gd name="T87" fmla="*/ 367 h 1015"/>
                  <a:gd name="T88" fmla="*/ 644 w 1013"/>
                  <a:gd name="T89" fmla="*/ 389 h 1015"/>
                  <a:gd name="T90" fmla="*/ 671 w 1013"/>
                  <a:gd name="T91" fmla="*/ 441 h 1015"/>
                  <a:gd name="T92" fmla="*/ 666 w 1013"/>
                  <a:gd name="T93" fmla="*/ 499 h 1015"/>
                  <a:gd name="T94" fmla="*/ 644 w 1013"/>
                  <a:gd name="T95" fmla="*/ 533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13" h="1015">
                    <a:moveTo>
                      <a:pt x="995" y="18"/>
                    </a:moveTo>
                    <a:lnTo>
                      <a:pt x="995" y="18"/>
                    </a:lnTo>
                    <a:lnTo>
                      <a:pt x="990" y="13"/>
                    </a:lnTo>
                    <a:lnTo>
                      <a:pt x="982" y="9"/>
                    </a:lnTo>
                    <a:lnTo>
                      <a:pt x="973" y="6"/>
                    </a:lnTo>
                    <a:lnTo>
                      <a:pt x="964" y="4"/>
                    </a:lnTo>
                    <a:lnTo>
                      <a:pt x="941" y="0"/>
                    </a:lnTo>
                    <a:lnTo>
                      <a:pt x="914" y="2"/>
                    </a:lnTo>
                    <a:lnTo>
                      <a:pt x="882" y="4"/>
                    </a:lnTo>
                    <a:lnTo>
                      <a:pt x="847" y="11"/>
                    </a:lnTo>
                    <a:lnTo>
                      <a:pt x="810" y="20"/>
                    </a:lnTo>
                    <a:lnTo>
                      <a:pt x="770" y="34"/>
                    </a:lnTo>
                    <a:lnTo>
                      <a:pt x="729" y="51"/>
                    </a:lnTo>
                    <a:lnTo>
                      <a:pt x="685" y="69"/>
                    </a:lnTo>
                    <a:lnTo>
                      <a:pt x="640" y="92"/>
                    </a:lnTo>
                    <a:lnTo>
                      <a:pt x="595" y="119"/>
                    </a:lnTo>
                    <a:lnTo>
                      <a:pt x="549" y="148"/>
                    </a:lnTo>
                    <a:lnTo>
                      <a:pt x="504" y="182"/>
                    </a:lnTo>
                    <a:lnTo>
                      <a:pt x="460" y="220"/>
                    </a:lnTo>
                    <a:lnTo>
                      <a:pt x="415" y="259"/>
                    </a:lnTo>
                    <a:lnTo>
                      <a:pt x="297" y="380"/>
                    </a:lnTo>
                    <a:lnTo>
                      <a:pt x="297" y="380"/>
                    </a:lnTo>
                    <a:lnTo>
                      <a:pt x="291" y="384"/>
                    </a:lnTo>
                    <a:lnTo>
                      <a:pt x="286" y="385"/>
                    </a:lnTo>
                    <a:lnTo>
                      <a:pt x="280" y="387"/>
                    </a:lnTo>
                    <a:lnTo>
                      <a:pt x="273" y="387"/>
                    </a:lnTo>
                    <a:lnTo>
                      <a:pt x="273" y="387"/>
                    </a:lnTo>
                    <a:lnTo>
                      <a:pt x="241" y="385"/>
                    </a:lnTo>
                    <a:lnTo>
                      <a:pt x="207" y="385"/>
                    </a:lnTo>
                    <a:lnTo>
                      <a:pt x="172" y="387"/>
                    </a:lnTo>
                    <a:lnTo>
                      <a:pt x="138" y="393"/>
                    </a:lnTo>
                    <a:lnTo>
                      <a:pt x="106" y="402"/>
                    </a:lnTo>
                    <a:lnTo>
                      <a:pt x="73" y="412"/>
                    </a:lnTo>
                    <a:lnTo>
                      <a:pt x="43" y="427"/>
                    </a:lnTo>
                    <a:lnTo>
                      <a:pt x="12" y="445"/>
                    </a:lnTo>
                    <a:lnTo>
                      <a:pt x="12" y="445"/>
                    </a:lnTo>
                    <a:lnTo>
                      <a:pt x="5" y="450"/>
                    </a:lnTo>
                    <a:lnTo>
                      <a:pt x="1" y="457"/>
                    </a:lnTo>
                    <a:lnTo>
                      <a:pt x="0" y="464"/>
                    </a:lnTo>
                    <a:lnTo>
                      <a:pt x="0" y="472"/>
                    </a:lnTo>
                    <a:lnTo>
                      <a:pt x="1" y="479"/>
                    </a:lnTo>
                    <a:lnTo>
                      <a:pt x="7" y="486"/>
                    </a:lnTo>
                    <a:lnTo>
                      <a:pt x="12" y="491"/>
                    </a:lnTo>
                    <a:lnTo>
                      <a:pt x="21" y="493"/>
                    </a:lnTo>
                    <a:lnTo>
                      <a:pt x="21" y="493"/>
                    </a:lnTo>
                    <a:lnTo>
                      <a:pt x="66" y="502"/>
                    </a:lnTo>
                    <a:lnTo>
                      <a:pt x="111" y="515"/>
                    </a:lnTo>
                    <a:lnTo>
                      <a:pt x="154" y="531"/>
                    </a:lnTo>
                    <a:lnTo>
                      <a:pt x="198" y="551"/>
                    </a:lnTo>
                    <a:lnTo>
                      <a:pt x="237" y="572"/>
                    </a:lnTo>
                    <a:lnTo>
                      <a:pt x="279" y="599"/>
                    </a:lnTo>
                    <a:lnTo>
                      <a:pt x="316" y="628"/>
                    </a:lnTo>
                    <a:lnTo>
                      <a:pt x="352" y="662"/>
                    </a:lnTo>
                    <a:lnTo>
                      <a:pt x="352" y="662"/>
                    </a:lnTo>
                    <a:lnTo>
                      <a:pt x="385" y="698"/>
                    </a:lnTo>
                    <a:lnTo>
                      <a:pt x="415" y="736"/>
                    </a:lnTo>
                    <a:lnTo>
                      <a:pt x="441" y="776"/>
                    </a:lnTo>
                    <a:lnTo>
                      <a:pt x="464" y="817"/>
                    </a:lnTo>
                    <a:lnTo>
                      <a:pt x="484" y="860"/>
                    </a:lnTo>
                    <a:lnTo>
                      <a:pt x="500" y="904"/>
                    </a:lnTo>
                    <a:lnTo>
                      <a:pt x="511" y="947"/>
                    </a:lnTo>
                    <a:lnTo>
                      <a:pt x="520" y="994"/>
                    </a:lnTo>
                    <a:lnTo>
                      <a:pt x="520" y="994"/>
                    </a:lnTo>
                    <a:lnTo>
                      <a:pt x="523" y="1001"/>
                    </a:lnTo>
                    <a:lnTo>
                      <a:pt x="529" y="1008"/>
                    </a:lnTo>
                    <a:lnTo>
                      <a:pt x="534" y="1012"/>
                    </a:lnTo>
                    <a:lnTo>
                      <a:pt x="541" y="1015"/>
                    </a:lnTo>
                    <a:lnTo>
                      <a:pt x="549" y="1015"/>
                    </a:lnTo>
                    <a:lnTo>
                      <a:pt x="558" y="1013"/>
                    </a:lnTo>
                    <a:lnTo>
                      <a:pt x="565" y="1008"/>
                    </a:lnTo>
                    <a:lnTo>
                      <a:pt x="570" y="1003"/>
                    </a:lnTo>
                    <a:lnTo>
                      <a:pt x="570" y="1003"/>
                    </a:lnTo>
                    <a:lnTo>
                      <a:pt x="586" y="972"/>
                    </a:lnTo>
                    <a:lnTo>
                      <a:pt x="601" y="940"/>
                    </a:lnTo>
                    <a:lnTo>
                      <a:pt x="612" y="907"/>
                    </a:lnTo>
                    <a:lnTo>
                      <a:pt x="621" y="875"/>
                    </a:lnTo>
                    <a:lnTo>
                      <a:pt x="626" y="841"/>
                    </a:lnTo>
                    <a:lnTo>
                      <a:pt x="630" y="808"/>
                    </a:lnTo>
                    <a:lnTo>
                      <a:pt x="630" y="774"/>
                    </a:lnTo>
                    <a:lnTo>
                      <a:pt x="626" y="740"/>
                    </a:lnTo>
                    <a:lnTo>
                      <a:pt x="626" y="740"/>
                    </a:lnTo>
                    <a:lnTo>
                      <a:pt x="626" y="734"/>
                    </a:lnTo>
                    <a:lnTo>
                      <a:pt x="628" y="727"/>
                    </a:lnTo>
                    <a:lnTo>
                      <a:pt x="630" y="722"/>
                    </a:lnTo>
                    <a:lnTo>
                      <a:pt x="635" y="718"/>
                    </a:lnTo>
                    <a:lnTo>
                      <a:pt x="754" y="598"/>
                    </a:lnTo>
                    <a:lnTo>
                      <a:pt x="754" y="598"/>
                    </a:lnTo>
                    <a:lnTo>
                      <a:pt x="795" y="554"/>
                    </a:lnTo>
                    <a:lnTo>
                      <a:pt x="831" y="509"/>
                    </a:lnTo>
                    <a:lnTo>
                      <a:pt x="865" y="464"/>
                    </a:lnTo>
                    <a:lnTo>
                      <a:pt x="896" y="420"/>
                    </a:lnTo>
                    <a:lnTo>
                      <a:pt x="921" y="375"/>
                    </a:lnTo>
                    <a:lnTo>
                      <a:pt x="945" y="330"/>
                    </a:lnTo>
                    <a:lnTo>
                      <a:pt x="964" y="286"/>
                    </a:lnTo>
                    <a:lnTo>
                      <a:pt x="981" y="243"/>
                    </a:lnTo>
                    <a:lnTo>
                      <a:pt x="993" y="204"/>
                    </a:lnTo>
                    <a:lnTo>
                      <a:pt x="1004" y="166"/>
                    </a:lnTo>
                    <a:lnTo>
                      <a:pt x="1009" y="132"/>
                    </a:lnTo>
                    <a:lnTo>
                      <a:pt x="1013" y="101"/>
                    </a:lnTo>
                    <a:lnTo>
                      <a:pt x="1013" y="72"/>
                    </a:lnTo>
                    <a:lnTo>
                      <a:pt x="1009" y="51"/>
                    </a:lnTo>
                    <a:lnTo>
                      <a:pt x="1008" y="40"/>
                    </a:lnTo>
                    <a:lnTo>
                      <a:pt x="1004" y="31"/>
                    </a:lnTo>
                    <a:lnTo>
                      <a:pt x="1000" y="24"/>
                    </a:lnTo>
                    <a:lnTo>
                      <a:pt x="995" y="18"/>
                    </a:lnTo>
                    <a:lnTo>
                      <a:pt x="995" y="18"/>
                    </a:lnTo>
                    <a:close/>
                    <a:moveTo>
                      <a:pt x="644" y="533"/>
                    </a:moveTo>
                    <a:lnTo>
                      <a:pt x="644" y="533"/>
                    </a:lnTo>
                    <a:lnTo>
                      <a:pt x="628" y="545"/>
                    </a:lnTo>
                    <a:lnTo>
                      <a:pt x="610" y="554"/>
                    </a:lnTo>
                    <a:lnTo>
                      <a:pt x="592" y="560"/>
                    </a:lnTo>
                    <a:lnTo>
                      <a:pt x="572" y="562"/>
                    </a:lnTo>
                    <a:lnTo>
                      <a:pt x="552" y="560"/>
                    </a:lnTo>
                    <a:lnTo>
                      <a:pt x="534" y="554"/>
                    </a:lnTo>
                    <a:lnTo>
                      <a:pt x="516" y="545"/>
                    </a:lnTo>
                    <a:lnTo>
                      <a:pt x="500" y="533"/>
                    </a:lnTo>
                    <a:lnTo>
                      <a:pt x="500" y="533"/>
                    </a:lnTo>
                    <a:lnTo>
                      <a:pt x="487" y="517"/>
                    </a:lnTo>
                    <a:lnTo>
                      <a:pt x="478" y="499"/>
                    </a:lnTo>
                    <a:lnTo>
                      <a:pt x="473" y="481"/>
                    </a:lnTo>
                    <a:lnTo>
                      <a:pt x="471" y="461"/>
                    </a:lnTo>
                    <a:lnTo>
                      <a:pt x="473" y="441"/>
                    </a:lnTo>
                    <a:lnTo>
                      <a:pt x="478" y="423"/>
                    </a:lnTo>
                    <a:lnTo>
                      <a:pt x="487" y="405"/>
                    </a:lnTo>
                    <a:lnTo>
                      <a:pt x="500" y="389"/>
                    </a:lnTo>
                    <a:lnTo>
                      <a:pt x="500" y="389"/>
                    </a:lnTo>
                    <a:lnTo>
                      <a:pt x="516" y="376"/>
                    </a:lnTo>
                    <a:lnTo>
                      <a:pt x="534" y="367"/>
                    </a:lnTo>
                    <a:lnTo>
                      <a:pt x="552" y="362"/>
                    </a:lnTo>
                    <a:lnTo>
                      <a:pt x="572" y="360"/>
                    </a:lnTo>
                    <a:lnTo>
                      <a:pt x="592" y="362"/>
                    </a:lnTo>
                    <a:lnTo>
                      <a:pt x="610" y="367"/>
                    </a:lnTo>
                    <a:lnTo>
                      <a:pt x="628" y="376"/>
                    </a:lnTo>
                    <a:lnTo>
                      <a:pt x="644" y="389"/>
                    </a:lnTo>
                    <a:lnTo>
                      <a:pt x="644" y="389"/>
                    </a:lnTo>
                    <a:lnTo>
                      <a:pt x="657" y="405"/>
                    </a:lnTo>
                    <a:lnTo>
                      <a:pt x="666" y="423"/>
                    </a:lnTo>
                    <a:lnTo>
                      <a:pt x="671" y="441"/>
                    </a:lnTo>
                    <a:lnTo>
                      <a:pt x="673" y="461"/>
                    </a:lnTo>
                    <a:lnTo>
                      <a:pt x="671" y="481"/>
                    </a:lnTo>
                    <a:lnTo>
                      <a:pt x="666" y="499"/>
                    </a:lnTo>
                    <a:lnTo>
                      <a:pt x="657" y="517"/>
                    </a:lnTo>
                    <a:lnTo>
                      <a:pt x="644" y="533"/>
                    </a:lnTo>
                    <a:lnTo>
                      <a:pt x="644" y="5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75" name="组合 74"/>
          <p:cNvGrpSpPr/>
          <p:nvPr/>
        </p:nvGrpSpPr>
        <p:grpSpPr>
          <a:xfrm>
            <a:off x="4266256" y="3486989"/>
            <a:ext cx="600719" cy="600797"/>
            <a:chOff x="3181819" y="1104393"/>
            <a:chExt cx="720000" cy="720000"/>
          </a:xfrm>
        </p:grpSpPr>
        <p:sp>
          <p:nvSpPr>
            <p:cNvPr id="76" name="椭圆 75"/>
            <p:cNvSpPr/>
            <p:nvPr/>
          </p:nvSpPr>
          <p:spPr>
            <a:xfrm>
              <a:off x="3181819" y="1104393"/>
              <a:ext cx="720000" cy="72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77" name="组合 76"/>
            <p:cNvGrpSpPr/>
            <p:nvPr/>
          </p:nvGrpSpPr>
          <p:grpSpPr>
            <a:xfrm>
              <a:off x="3371664" y="1223057"/>
              <a:ext cx="340310" cy="452193"/>
              <a:chOff x="5114925" y="5351463"/>
              <a:chExt cx="695325" cy="923926"/>
            </a:xfrm>
            <a:solidFill>
              <a:schemeClr val="bg1"/>
            </a:solidFill>
          </p:grpSpPr>
          <p:sp>
            <p:nvSpPr>
              <p:cNvPr id="78" name="Freeform 18"/>
              <p:cNvSpPr/>
              <p:nvPr/>
            </p:nvSpPr>
            <p:spPr bwMode="auto">
              <a:xfrm>
                <a:off x="5121275" y="5988051"/>
                <a:ext cx="311150" cy="287338"/>
              </a:xfrm>
              <a:custGeom>
                <a:avLst/>
                <a:gdLst>
                  <a:gd name="T0" fmla="*/ 272 w 392"/>
                  <a:gd name="T1" fmla="*/ 18 h 362"/>
                  <a:gd name="T2" fmla="*/ 151 w 392"/>
                  <a:gd name="T3" fmla="*/ 18 h 362"/>
                  <a:gd name="T4" fmla="*/ 151 w 392"/>
                  <a:gd name="T5" fmla="*/ 18 h 362"/>
                  <a:gd name="T6" fmla="*/ 135 w 392"/>
                  <a:gd name="T7" fmla="*/ 17 h 362"/>
                  <a:gd name="T8" fmla="*/ 121 w 392"/>
                  <a:gd name="T9" fmla="*/ 13 h 362"/>
                  <a:gd name="T10" fmla="*/ 106 w 392"/>
                  <a:gd name="T11" fmla="*/ 8 h 362"/>
                  <a:gd name="T12" fmla="*/ 94 w 392"/>
                  <a:gd name="T13" fmla="*/ 0 h 362"/>
                  <a:gd name="T14" fmla="*/ 2 w 392"/>
                  <a:gd name="T15" fmla="*/ 225 h 362"/>
                  <a:gd name="T16" fmla="*/ 2 w 392"/>
                  <a:gd name="T17" fmla="*/ 225 h 362"/>
                  <a:gd name="T18" fmla="*/ 0 w 392"/>
                  <a:gd name="T19" fmla="*/ 233 h 362"/>
                  <a:gd name="T20" fmla="*/ 0 w 392"/>
                  <a:gd name="T21" fmla="*/ 238 h 362"/>
                  <a:gd name="T22" fmla="*/ 2 w 392"/>
                  <a:gd name="T23" fmla="*/ 242 h 362"/>
                  <a:gd name="T24" fmla="*/ 4 w 392"/>
                  <a:gd name="T25" fmla="*/ 247 h 362"/>
                  <a:gd name="T26" fmla="*/ 7 w 392"/>
                  <a:gd name="T27" fmla="*/ 251 h 362"/>
                  <a:gd name="T28" fmla="*/ 13 w 392"/>
                  <a:gd name="T29" fmla="*/ 254 h 362"/>
                  <a:gd name="T30" fmla="*/ 16 w 392"/>
                  <a:gd name="T31" fmla="*/ 256 h 362"/>
                  <a:gd name="T32" fmla="*/ 24 w 392"/>
                  <a:gd name="T33" fmla="*/ 256 h 362"/>
                  <a:gd name="T34" fmla="*/ 159 w 392"/>
                  <a:gd name="T35" fmla="*/ 245 h 362"/>
                  <a:gd name="T36" fmla="*/ 159 w 392"/>
                  <a:gd name="T37" fmla="*/ 245 h 362"/>
                  <a:gd name="T38" fmla="*/ 164 w 392"/>
                  <a:gd name="T39" fmla="*/ 245 h 362"/>
                  <a:gd name="T40" fmla="*/ 168 w 392"/>
                  <a:gd name="T41" fmla="*/ 247 h 362"/>
                  <a:gd name="T42" fmla="*/ 173 w 392"/>
                  <a:gd name="T43" fmla="*/ 249 h 362"/>
                  <a:gd name="T44" fmla="*/ 177 w 392"/>
                  <a:gd name="T45" fmla="*/ 252 h 362"/>
                  <a:gd name="T46" fmla="*/ 265 w 392"/>
                  <a:gd name="T47" fmla="*/ 355 h 362"/>
                  <a:gd name="T48" fmla="*/ 265 w 392"/>
                  <a:gd name="T49" fmla="*/ 355 h 362"/>
                  <a:gd name="T50" fmla="*/ 270 w 392"/>
                  <a:gd name="T51" fmla="*/ 359 h 362"/>
                  <a:gd name="T52" fmla="*/ 274 w 392"/>
                  <a:gd name="T53" fmla="*/ 362 h 362"/>
                  <a:gd name="T54" fmla="*/ 279 w 392"/>
                  <a:gd name="T55" fmla="*/ 362 h 362"/>
                  <a:gd name="T56" fmla="*/ 285 w 392"/>
                  <a:gd name="T57" fmla="*/ 362 h 362"/>
                  <a:gd name="T58" fmla="*/ 290 w 392"/>
                  <a:gd name="T59" fmla="*/ 362 h 362"/>
                  <a:gd name="T60" fmla="*/ 294 w 392"/>
                  <a:gd name="T61" fmla="*/ 359 h 362"/>
                  <a:gd name="T62" fmla="*/ 299 w 392"/>
                  <a:gd name="T63" fmla="*/ 355 h 362"/>
                  <a:gd name="T64" fmla="*/ 301 w 392"/>
                  <a:gd name="T65" fmla="*/ 350 h 362"/>
                  <a:gd name="T66" fmla="*/ 392 w 392"/>
                  <a:gd name="T67" fmla="*/ 126 h 362"/>
                  <a:gd name="T68" fmla="*/ 392 w 392"/>
                  <a:gd name="T69" fmla="*/ 126 h 362"/>
                  <a:gd name="T70" fmla="*/ 382 w 392"/>
                  <a:gd name="T71" fmla="*/ 121 h 362"/>
                  <a:gd name="T72" fmla="*/ 373 w 392"/>
                  <a:gd name="T73" fmla="*/ 116 h 362"/>
                  <a:gd name="T74" fmla="*/ 364 w 392"/>
                  <a:gd name="T75" fmla="*/ 110 h 362"/>
                  <a:gd name="T76" fmla="*/ 355 w 392"/>
                  <a:gd name="T77" fmla="*/ 103 h 362"/>
                  <a:gd name="T78" fmla="*/ 272 w 392"/>
                  <a:gd name="T79" fmla="*/ 18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362">
                    <a:moveTo>
                      <a:pt x="272" y="18"/>
                    </a:moveTo>
                    <a:lnTo>
                      <a:pt x="151" y="18"/>
                    </a:lnTo>
                    <a:lnTo>
                      <a:pt x="151" y="18"/>
                    </a:lnTo>
                    <a:lnTo>
                      <a:pt x="135" y="17"/>
                    </a:lnTo>
                    <a:lnTo>
                      <a:pt x="121" y="13"/>
                    </a:lnTo>
                    <a:lnTo>
                      <a:pt x="106" y="8"/>
                    </a:lnTo>
                    <a:lnTo>
                      <a:pt x="94" y="0"/>
                    </a:lnTo>
                    <a:lnTo>
                      <a:pt x="2" y="225"/>
                    </a:lnTo>
                    <a:lnTo>
                      <a:pt x="2" y="225"/>
                    </a:lnTo>
                    <a:lnTo>
                      <a:pt x="0" y="233"/>
                    </a:lnTo>
                    <a:lnTo>
                      <a:pt x="0" y="238"/>
                    </a:lnTo>
                    <a:lnTo>
                      <a:pt x="2" y="242"/>
                    </a:lnTo>
                    <a:lnTo>
                      <a:pt x="4" y="247"/>
                    </a:lnTo>
                    <a:lnTo>
                      <a:pt x="7" y="251"/>
                    </a:lnTo>
                    <a:lnTo>
                      <a:pt x="13" y="254"/>
                    </a:lnTo>
                    <a:lnTo>
                      <a:pt x="16" y="256"/>
                    </a:lnTo>
                    <a:lnTo>
                      <a:pt x="24" y="256"/>
                    </a:lnTo>
                    <a:lnTo>
                      <a:pt x="159" y="245"/>
                    </a:lnTo>
                    <a:lnTo>
                      <a:pt x="159" y="245"/>
                    </a:lnTo>
                    <a:lnTo>
                      <a:pt x="164" y="245"/>
                    </a:lnTo>
                    <a:lnTo>
                      <a:pt x="168" y="247"/>
                    </a:lnTo>
                    <a:lnTo>
                      <a:pt x="173" y="249"/>
                    </a:lnTo>
                    <a:lnTo>
                      <a:pt x="177" y="252"/>
                    </a:lnTo>
                    <a:lnTo>
                      <a:pt x="265" y="355"/>
                    </a:lnTo>
                    <a:lnTo>
                      <a:pt x="265" y="355"/>
                    </a:lnTo>
                    <a:lnTo>
                      <a:pt x="270" y="359"/>
                    </a:lnTo>
                    <a:lnTo>
                      <a:pt x="274" y="362"/>
                    </a:lnTo>
                    <a:lnTo>
                      <a:pt x="279" y="362"/>
                    </a:lnTo>
                    <a:lnTo>
                      <a:pt x="285" y="362"/>
                    </a:lnTo>
                    <a:lnTo>
                      <a:pt x="290" y="362"/>
                    </a:lnTo>
                    <a:lnTo>
                      <a:pt x="294" y="359"/>
                    </a:lnTo>
                    <a:lnTo>
                      <a:pt x="299" y="355"/>
                    </a:lnTo>
                    <a:lnTo>
                      <a:pt x="301" y="350"/>
                    </a:lnTo>
                    <a:lnTo>
                      <a:pt x="392" y="126"/>
                    </a:lnTo>
                    <a:lnTo>
                      <a:pt x="392" y="126"/>
                    </a:lnTo>
                    <a:lnTo>
                      <a:pt x="382" y="121"/>
                    </a:lnTo>
                    <a:lnTo>
                      <a:pt x="373" y="116"/>
                    </a:lnTo>
                    <a:lnTo>
                      <a:pt x="364" y="110"/>
                    </a:lnTo>
                    <a:lnTo>
                      <a:pt x="355" y="103"/>
                    </a:lnTo>
                    <a:lnTo>
                      <a:pt x="27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9" name="Freeform 19"/>
              <p:cNvSpPr/>
              <p:nvPr/>
            </p:nvSpPr>
            <p:spPr bwMode="auto">
              <a:xfrm>
                <a:off x="5492750" y="5988051"/>
                <a:ext cx="311150" cy="287338"/>
              </a:xfrm>
              <a:custGeom>
                <a:avLst/>
                <a:gdLst>
                  <a:gd name="T0" fmla="*/ 299 w 392"/>
                  <a:gd name="T1" fmla="*/ 0 h 362"/>
                  <a:gd name="T2" fmla="*/ 299 w 392"/>
                  <a:gd name="T3" fmla="*/ 0 h 362"/>
                  <a:gd name="T4" fmla="*/ 284 w 392"/>
                  <a:gd name="T5" fmla="*/ 8 h 362"/>
                  <a:gd name="T6" fmla="*/ 270 w 392"/>
                  <a:gd name="T7" fmla="*/ 13 h 362"/>
                  <a:gd name="T8" fmla="*/ 256 w 392"/>
                  <a:gd name="T9" fmla="*/ 17 h 362"/>
                  <a:gd name="T10" fmla="*/ 239 w 392"/>
                  <a:gd name="T11" fmla="*/ 18 h 362"/>
                  <a:gd name="T12" fmla="*/ 121 w 392"/>
                  <a:gd name="T13" fmla="*/ 18 h 362"/>
                  <a:gd name="T14" fmla="*/ 36 w 392"/>
                  <a:gd name="T15" fmla="*/ 103 h 362"/>
                  <a:gd name="T16" fmla="*/ 36 w 392"/>
                  <a:gd name="T17" fmla="*/ 103 h 362"/>
                  <a:gd name="T18" fmla="*/ 27 w 392"/>
                  <a:gd name="T19" fmla="*/ 110 h 362"/>
                  <a:gd name="T20" fmla="*/ 18 w 392"/>
                  <a:gd name="T21" fmla="*/ 116 h 362"/>
                  <a:gd name="T22" fmla="*/ 9 w 392"/>
                  <a:gd name="T23" fmla="*/ 121 h 362"/>
                  <a:gd name="T24" fmla="*/ 0 w 392"/>
                  <a:gd name="T25" fmla="*/ 126 h 362"/>
                  <a:gd name="T26" fmla="*/ 90 w 392"/>
                  <a:gd name="T27" fmla="*/ 350 h 362"/>
                  <a:gd name="T28" fmla="*/ 90 w 392"/>
                  <a:gd name="T29" fmla="*/ 350 h 362"/>
                  <a:gd name="T30" fmla="*/ 94 w 392"/>
                  <a:gd name="T31" fmla="*/ 355 h 362"/>
                  <a:gd name="T32" fmla="*/ 97 w 392"/>
                  <a:gd name="T33" fmla="*/ 359 h 362"/>
                  <a:gd name="T34" fmla="*/ 101 w 392"/>
                  <a:gd name="T35" fmla="*/ 362 h 362"/>
                  <a:gd name="T36" fmla="*/ 106 w 392"/>
                  <a:gd name="T37" fmla="*/ 362 h 362"/>
                  <a:gd name="T38" fmla="*/ 112 w 392"/>
                  <a:gd name="T39" fmla="*/ 362 h 362"/>
                  <a:gd name="T40" fmla="*/ 117 w 392"/>
                  <a:gd name="T41" fmla="*/ 362 h 362"/>
                  <a:gd name="T42" fmla="*/ 122 w 392"/>
                  <a:gd name="T43" fmla="*/ 359 h 362"/>
                  <a:gd name="T44" fmla="*/ 126 w 392"/>
                  <a:gd name="T45" fmla="*/ 355 h 362"/>
                  <a:gd name="T46" fmla="*/ 216 w 392"/>
                  <a:gd name="T47" fmla="*/ 252 h 362"/>
                  <a:gd name="T48" fmla="*/ 216 w 392"/>
                  <a:gd name="T49" fmla="*/ 252 h 362"/>
                  <a:gd name="T50" fmla="*/ 220 w 392"/>
                  <a:gd name="T51" fmla="*/ 249 h 362"/>
                  <a:gd name="T52" fmla="*/ 223 w 392"/>
                  <a:gd name="T53" fmla="*/ 247 h 362"/>
                  <a:gd name="T54" fmla="*/ 229 w 392"/>
                  <a:gd name="T55" fmla="*/ 245 h 362"/>
                  <a:gd name="T56" fmla="*/ 232 w 392"/>
                  <a:gd name="T57" fmla="*/ 245 h 362"/>
                  <a:gd name="T58" fmla="*/ 369 w 392"/>
                  <a:gd name="T59" fmla="*/ 256 h 362"/>
                  <a:gd name="T60" fmla="*/ 369 w 392"/>
                  <a:gd name="T61" fmla="*/ 256 h 362"/>
                  <a:gd name="T62" fmla="*/ 374 w 392"/>
                  <a:gd name="T63" fmla="*/ 256 h 362"/>
                  <a:gd name="T64" fmla="*/ 380 w 392"/>
                  <a:gd name="T65" fmla="*/ 254 h 362"/>
                  <a:gd name="T66" fmla="*/ 383 w 392"/>
                  <a:gd name="T67" fmla="*/ 251 h 362"/>
                  <a:gd name="T68" fmla="*/ 387 w 392"/>
                  <a:gd name="T69" fmla="*/ 247 h 362"/>
                  <a:gd name="T70" fmla="*/ 391 w 392"/>
                  <a:gd name="T71" fmla="*/ 242 h 362"/>
                  <a:gd name="T72" fmla="*/ 391 w 392"/>
                  <a:gd name="T73" fmla="*/ 238 h 362"/>
                  <a:gd name="T74" fmla="*/ 392 w 392"/>
                  <a:gd name="T75" fmla="*/ 233 h 362"/>
                  <a:gd name="T76" fmla="*/ 391 w 392"/>
                  <a:gd name="T77" fmla="*/ 225 h 362"/>
                  <a:gd name="T78" fmla="*/ 299 w 392"/>
                  <a:gd name="T7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362">
                    <a:moveTo>
                      <a:pt x="299" y="0"/>
                    </a:moveTo>
                    <a:lnTo>
                      <a:pt x="299" y="0"/>
                    </a:lnTo>
                    <a:lnTo>
                      <a:pt x="284" y="8"/>
                    </a:lnTo>
                    <a:lnTo>
                      <a:pt x="270" y="13"/>
                    </a:lnTo>
                    <a:lnTo>
                      <a:pt x="256" y="17"/>
                    </a:lnTo>
                    <a:lnTo>
                      <a:pt x="239" y="18"/>
                    </a:lnTo>
                    <a:lnTo>
                      <a:pt x="121" y="18"/>
                    </a:lnTo>
                    <a:lnTo>
                      <a:pt x="36" y="103"/>
                    </a:lnTo>
                    <a:lnTo>
                      <a:pt x="36" y="103"/>
                    </a:lnTo>
                    <a:lnTo>
                      <a:pt x="27" y="110"/>
                    </a:lnTo>
                    <a:lnTo>
                      <a:pt x="18" y="116"/>
                    </a:lnTo>
                    <a:lnTo>
                      <a:pt x="9" y="121"/>
                    </a:lnTo>
                    <a:lnTo>
                      <a:pt x="0" y="126"/>
                    </a:lnTo>
                    <a:lnTo>
                      <a:pt x="90" y="350"/>
                    </a:lnTo>
                    <a:lnTo>
                      <a:pt x="90" y="350"/>
                    </a:lnTo>
                    <a:lnTo>
                      <a:pt x="94" y="355"/>
                    </a:lnTo>
                    <a:lnTo>
                      <a:pt x="97" y="359"/>
                    </a:lnTo>
                    <a:lnTo>
                      <a:pt x="101" y="362"/>
                    </a:lnTo>
                    <a:lnTo>
                      <a:pt x="106" y="362"/>
                    </a:lnTo>
                    <a:lnTo>
                      <a:pt x="112" y="362"/>
                    </a:lnTo>
                    <a:lnTo>
                      <a:pt x="117" y="362"/>
                    </a:lnTo>
                    <a:lnTo>
                      <a:pt x="122" y="359"/>
                    </a:lnTo>
                    <a:lnTo>
                      <a:pt x="126" y="355"/>
                    </a:lnTo>
                    <a:lnTo>
                      <a:pt x="216" y="252"/>
                    </a:lnTo>
                    <a:lnTo>
                      <a:pt x="216" y="252"/>
                    </a:lnTo>
                    <a:lnTo>
                      <a:pt x="220" y="249"/>
                    </a:lnTo>
                    <a:lnTo>
                      <a:pt x="223" y="247"/>
                    </a:lnTo>
                    <a:lnTo>
                      <a:pt x="229" y="245"/>
                    </a:lnTo>
                    <a:lnTo>
                      <a:pt x="232" y="245"/>
                    </a:lnTo>
                    <a:lnTo>
                      <a:pt x="369" y="256"/>
                    </a:lnTo>
                    <a:lnTo>
                      <a:pt x="369" y="256"/>
                    </a:lnTo>
                    <a:lnTo>
                      <a:pt x="374" y="256"/>
                    </a:lnTo>
                    <a:lnTo>
                      <a:pt x="380" y="254"/>
                    </a:lnTo>
                    <a:lnTo>
                      <a:pt x="383" y="251"/>
                    </a:lnTo>
                    <a:lnTo>
                      <a:pt x="387" y="247"/>
                    </a:lnTo>
                    <a:lnTo>
                      <a:pt x="391" y="242"/>
                    </a:lnTo>
                    <a:lnTo>
                      <a:pt x="391" y="238"/>
                    </a:lnTo>
                    <a:lnTo>
                      <a:pt x="392" y="233"/>
                    </a:lnTo>
                    <a:lnTo>
                      <a:pt x="391" y="225"/>
                    </a:lnTo>
                    <a:lnTo>
                      <a:pt x="29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0" name="Freeform 20"/>
              <p:cNvSpPr>
                <a:spLocks noEditPoints="1"/>
              </p:cNvSpPr>
              <p:nvPr/>
            </p:nvSpPr>
            <p:spPr bwMode="auto">
              <a:xfrm>
                <a:off x="5114925" y="5351463"/>
                <a:ext cx="695325" cy="693738"/>
              </a:xfrm>
              <a:custGeom>
                <a:avLst/>
                <a:gdLst>
                  <a:gd name="T0" fmla="*/ 723 w 875"/>
                  <a:gd name="T1" fmla="*/ 759 h 874"/>
                  <a:gd name="T2" fmla="*/ 752 w 875"/>
                  <a:gd name="T3" fmla="*/ 739 h 874"/>
                  <a:gd name="T4" fmla="*/ 759 w 875"/>
                  <a:gd name="T5" fmla="*/ 588 h 874"/>
                  <a:gd name="T6" fmla="*/ 767 w 875"/>
                  <a:gd name="T7" fmla="*/ 565 h 874"/>
                  <a:gd name="T8" fmla="*/ 867 w 875"/>
                  <a:gd name="T9" fmla="*/ 462 h 874"/>
                  <a:gd name="T10" fmla="*/ 873 w 875"/>
                  <a:gd name="T11" fmla="*/ 428 h 874"/>
                  <a:gd name="T12" fmla="*/ 772 w 875"/>
                  <a:gd name="T13" fmla="*/ 317 h 874"/>
                  <a:gd name="T14" fmla="*/ 759 w 875"/>
                  <a:gd name="T15" fmla="*/ 295 h 874"/>
                  <a:gd name="T16" fmla="*/ 758 w 875"/>
                  <a:gd name="T17" fmla="*/ 151 h 874"/>
                  <a:gd name="T18" fmla="*/ 740 w 875"/>
                  <a:gd name="T19" fmla="*/ 122 h 874"/>
                  <a:gd name="T20" fmla="*/ 588 w 875"/>
                  <a:gd name="T21" fmla="*/ 115 h 874"/>
                  <a:gd name="T22" fmla="*/ 563 w 875"/>
                  <a:gd name="T23" fmla="*/ 108 h 874"/>
                  <a:gd name="T24" fmla="*/ 461 w 875"/>
                  <a:gd name="T25" fmla="*/ 7 h 874"/>
                  <a:gd name="T26" fmla="*/ 428 w 875"/>
                  <a:gd name="T27" fmla="*/ 0 h 874"/>
                  <a:gd name="T28" fmla="*/ 317 w 875"/>
                  <a:gd name="T29" fmla="*/ 102 h 874"/>
                  <a:gd name="T30" fmla="*/ 293 w 875"/>
                  <a:gd name="T31" fmla="*/ 115 h 874"/>
                  <a:gd name="T32" fmla="*/ 149 w 875"/>
                  <a:gd name="T33" fmla="*/ 117 h 874"/>
                  <a:gd name="T34" fmla="*/ 122 w 875"/>
                  <a:gd name="T35" fmla="*/ 135 h 874"/>
                  <a:gd name="T36" fmla="*/ 115 w 875"/>
                  <a:gd name="T37" fmla="*/ 286 h 874"/>
                  <a:gd name="T38" fmla="*/ 108 w 875"/>
                  <a:gd name="T39" fmla="*/ 309 h 874"/>
                  <a:gd name="T40" fmla="*/ 7 w 875"/>
                  <a:gd name="T41" fmla="*/ 414 h 874"/>
                  <a:gd name="T42" fmla="*/ 0 w 875"/>
                  <a:gd name="T43" fmla="*/ 446 h 874"/>
                  <a:gd name="T44" fmla="*/ 101 w 875"/>
                  <a:gd name="T45" fmla="*/ 558 h 874"/>
                  <a:gd name="T46" fmla="*/ 113 w 875"/>
                  <a:gd name="T47" fmla="*/ 581 h 874"/>
                  <a:gd name="T48" fmla="*/ 115 w 875"/>
                  <a:gd name="T49" fmla="*/ 723 h 874"/>
                  <a:gd name="T50" fmla="*/ 133 w 875"/>
                  <a:gd name="T51" fmla="*/ 752 h 874"/>
                  <a:gd name="T52" fmla="*/ 284 w 875"/>
                  <a:gd name="T53" fmla="*/ 759 h 874"/>
                  <a:gd name="T54" fmla="*/ 310 w 875"/>
                  <a:gd name="T55" fmla="*/ 766 h 874"/>
                  <a:gd name="T56" fmla="*/ 412 w 875"/>
                  <a:gd name="T57" fmla="*/ 867 h 874"/>
                  <a:gd name="T58" fmla="*/ 444 w 875"/>
                  <a:gd name="T59" fmla="*/ 874 h 874"/>
                  <a:gd name="T60" fmla="*/ 558 w 875"/>
                  <a:gd name="T61" fmla="*/ 772 h 874"/>
                  <a:gd name="T62" fmla="*/ 579 w 875"/>
                  <a:gd name="T63" fmla="*/ 761 h 874"/>
                  <a:gd name="T64" fmla="*/ 437 w 875"/>
                  <a:gd name="T65" fmla="*/ 675 h 874"/>
                  <a:gd name="T66" fmla="*/ 344 w 875"/>
                  <a:gd name="T67" fmla="*/ 657 h 874"/>
                  <a:gd name="T68" fmla="*/ 268 w 875"/>
                  <a:gd name="T69" fmla="*/ 605 h 874"/>
                  <a:gd name="T70" fmla="*/ 218 w 875"/>
                  <a:gd name="T71" fmla="*/ 529 h 874"/>
                  <a:gd name="T72" fmla="*/ 200 w 875"/>
                  <a:gd name="T73" fmla="*/ 437 h 874"/>
                  <a:gd name="T74" fmla="*/ 211 w 875"/>
                  <a:gd name="T75" fmla="*/ 367 h 874"/>
                  <a:gd name="T76" fmla="*/ 254 w 875"/>
                  <a:gd name="T77" fmla="*/ 286 h 874"/>
                  <a:gd name="T78" fmla="*/ 324 w 875"/>
                  <a:gd name="T79" fmla="*/ 228 h 874"/>
                  <a:gd name="T80" fmla="*/ 412 w 875"/>
                  <a:gd name="T81" fmla="*/ 201 h 874"/>
                  <a:gd name="T82" fmla="*/ 484 w 875"/>
                  <a:gd name="T83" fmla="*/ 205 h 874"/>
                  <a:gd name="T84" fmla="*/ 570 w 875"/>
                  <a:gd name="T85" fmla="*/ 241 h 874"/>
                  <a:gd name="T86" fmla="*/ 633 w 875"/>
                  <a:gd name="T87" fmla="*/ 304 h 874"/>
                  <a:gd name="T88" fmla="*/ 669 w 875"/>
                  <a:gd name="T89" fmla="*/ 389 h 874"/>
                  <a:gd name="T90" fmla="*/ 673 w 875"/>
                  <a:gd name="T91" fmla="*/ 462 h 874"/>
                  <a:gd name="T92" fmla="*/ 646 w 875"/>
                  <a:gd name="T93" fmla="*/ 551 h 874"/>
                  <a:gd name="T94" fmla="*/ 588 w 875"/>
                  <a:gd name="T95" fmla="*/ 621 h 874"/>
                  <a:gd name="T96" fmla="*/ 507 w 875"/>
                  <a:gd name="T97" fmla="*/ 664 h 874"/>
                  <a:gd name="T98" fmla="*/ 437 w 875"/>
                  <a:gd name="T99" fmla="*/ 675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75" h="874">
                    <a:moveTo>
                      <a:pt x="588" y="759"/>
                    </a:moveTo>
                    <a:lnTo>
                      <a:pt x="714" y="759"/>
                    </a:lnTo>
                    <a:lnTo>
                      <a:pt x="714" y="759"/>
                    </a:lnTo>
                    <a:lnTo>
                      <a:pt x="723" y="759"/>
                    </a:lnTo>
                    <a:lnTo>
                      <a:pt x="732" y="756"/>
                    </a:lnTo>
                    <a:lnTo>
                      <a:pt x="740" y="752"/>
                    </a:lnTo>
                    <a:lnTo>
                      <a:pt x="747" y="747"/>
                    </a:lnTo>
                    <a:lnTo>
                      <a:pt x="752" y="739"/>
                    </a:lnTo>
                    <a:lnTo>
                      <a:pt x="756" y="732"/>
                    </a:lnTo>
                    <a:lnTo>
                      <a:pt x="758" y="723"/>
                    </a:lnTo>
                    <a:lnTo>
                      <a:pt x="759" y="716"/>
                    </a:lnTo>
                    <a:lnTo>
                      <a:pt x="759" y="588"/>
                    </a:lnTo>
                    <a:lnTo>
                      <a:pt x="759" y="588"/>
                    </a:lnTo>
                    <a:lnTo>
                      <a:pt x="759" y="581"/>
                    </a:lnTo>
                    <a:lnTo>
                      <a:pt x="763" y="572"/>
                    </a:lnTo>
                    <a:lnTo>
                      <a:pt x="767" y="565"/>
                    </a:lnTo>
                    <a:lnTo>
                      <a:pt x="772" y="558"/>
                    </a:lnTo>
                    <a:lnTo>
                      <a:pt x="862" y="468"/>
                    </a:lnTo>
                    <a:lnTo>
                      <a:pt x="862" y="468"/>
                    </a:lnTo>
                    <a:lnTo>
                      <a:pt x="867" y="462"/>
                    </a:lnTo>
                    <a:lnTo>
                      <a:pt x="871" y="453"/>
                    </a:lnTo>
                    <a:lnTo>
                      <a:pt x="873" y="446"/>
                    </a:lnTo>
                    <a:lnTo>
                      <a:pt x="875" y="437"/>
                    </a:lnTo>
                    <a:lnTo>
                      <a:pt x="873" y="428"/>
                    </a:lnTo>
                    <a:lnTo>
                      <a:pt x="871" y="421"/>
                    </a:lnTo>
                    <a:lnTo>
                      <a:pt x="867" y="414"/>
                    </a:lnTo>
                    <a:lnTo>
                      <a:pt x="862" y="407"/>
                    </a:lnTo>
                    <a:lnTo>
                      <a:pt x="772" y="317"/>
                    </a:lnTo>
                    <a:lnTo>
                      <a:pt x="772" y="317"/>
                    </a:lnTo>
                    <a:lnTo>
                      <a:pt x="767" y="309"/>
                    </a:lnTo>
                    <a:lnTo>
                      <a:pt x="763" y="302"/>
                    </a:lnTo>
                    <a:lnTo>
                      <a:pt x="759" y="295"/>
                    </a:lnTo>
                    <a:lnTo>
                      <a:pt x="759" y="286"/>
                    </a:lnTo>
                    <a:lnTo>
                      <a:pt x="759" y="160"/>
                    </a:lnTo>
                    <a:lnTo>
                      <a:pt x="759" y="160"/>
                    </a:lnTo>
                    <a:lnTo>
                      <a:pt x="758" y="151"/>
                    </a:lnTo>
                    <a:lnTo>
                      <a:pt x="756" y="142"/>
                    </a:lnTo>
                    <a:lnTo>
                      <a:pt x="752" y="135"/>
                    </a:lnTo>
                    <a:lnTo>
                      <a:pt x="747" y="128"/>
                    </a:lnTo>
                    <a:lnTo>
                      <a:pt x="740" y="122"/>
                    </a:lnTo>
                    <a:lnTo>
                      <a:pt x="732" y="119"/>
                    </a:lnTo>
                    <a:lnTo>
                      <a:pt x="723" y="117"/>
                    </a:lnTo>
                    <a:lnTo>
                      <a:pt x="714" y="115"/>
                    </a:lnTo>
                    <a:lnTo>
                      <a:pt x="588" y="115"/>
                    </a:lnTo>
                    <a:lnTo>
                      <a:pt x="588" y="115"/>
                    </a:lnTo>
                    <a:lnTo>
                      <a:pt x="579" y="115"/>
                    </a:lnTo>
                    <a:lnTo>
                      <a:pt x="572" y="111"/>
                    </a:lnTo>
                    <a:lnTo>
                      <a:pt x="563" y="108"/>
                    </a:lnTo>
                    <a:lnTo>
                      <a:pt x="558" y="102"/>
                    </a:lnTo>
                    <a:lnTo>
                      <a:pt x="468" y="12"/>
                    </a:lnTo>
                    <a:lnTo>
                      <a:pt x="468" y="12"/>
                    </a:lnTo>
                    <a:lnTo>
                      <a:pt x="461" y="7"/>
                    </a:lnTo>
                    <a:lnTo>
                      <a:pt x="453" y="3"/>
                    </a:lnTo>
                    <a:lnTo>
                      <a:pt x="444" y="0"/>
                    </a:lnTo>
                    <a:lnTo>
                      <a:pt x="437" y="0"/>
                    </a:lnTo>
                    <a:lnTo>
                      <a:pt x="428" y="0"/>
                    </a:lnTo>
                    <a:lnTo>
                      <a:pt x="419" y="3"/>
                    </a:lnTo>
                    <a:lnTo>
                      <a:pt x="412" y="7"/>
                    </a:lnTo>
                    <a:lnTo>
                      <a:pt x="405" y="12"/>
                    </a:lnTo>
                    <a:lnTo>
                      <a:pt x="317" y="102"/>
                    </a:lnTo>
                    <a:lnTo>
                      <a:pt x="317" y="102"/>
                    </a:lnTo>
                    <a:lnTo>
                      <a:pt x="310" y="108"/>
                    </a:lnTo>
                    <a:lnTo>
                      <a:pt x="302" y="111"/>
                    </a:lnTo>
                    <a:lnTo>
                      <a:pt x="293" y="115"/>
                    </a:lnTo>
                    <a:lnTo>
                      <a:pt x="284" y="115"/>
                    </a:lnTo>
                    <a:lnTo>
                      <a:pt x="158" y="115"/>
                    </a:lnTo>
                    <a:lnTo>
                      <a:pt x="158" y="115"/>
                    </a:lnTo>
                    <a:lnTo>
                      <a:pt x="149" y="117"/>
                    </a:lnTo>
                    <a:lnTo>
                      <a:pt x="142" y="119"/>
                    </a:lnTo>
                    <a:lnTo>
                      <a:pt x="133" y="122"/>
                    </a:lnTo>
                    <a:lnTo>
                      <a:pt x="128" y="128"/>
                    </a:lnTo>
                    <a:lnTo>
                      <a:pt x="122" y="135"/>
                    </a:lnTo>
                    <a:lnTo>
                      <a:pt x="119" y="142"/>
                    </a:lnTo>
                    <a:lnTo>
                      <a:pt x="115" y="151"/>
                    </a:lnTo>
                    <a:lnTo>
                      <a:pt x="115" y="160"/>
                    </a:lnTo>
                    <a:lnTo>
                      <a:pt x="115" y="286"/>
                    </a:lnTo>
                    <a:lnTo>
                      <a:pt x="115" y="286"/>
                    </a:lnTo>
                    <a:lnTo>
                      <a:pt x="113" y="295"/>
                    </a:lnTo>
                    <a:lnTo>
                      <a:pt x="112" y="302"/>
                    </a:lnTo>
                    <a:lnTo>
                      <a:pt x="108" y="309"/>
                    </a:lnTo>
                    <a:lnTo>
                      <a:pt x="101" y="317"/>
                    </a:lnTo>
                    <a:lnTo>
                      <a:pt x="13" y="407"/>
                    </a:lnTo>
                    <a:lnTo>
                      <a:pt x="13" y="407"/>
                    </a:lnTo>
                    <a:lnTo>
                      <a:pt x="7" y="414"/>
                    </a:lnTo>
                    <a:lnTo>
                      <a:pt x="2" y="421"/>
                    </a:lnTo>
                    <a:lnTo>
                      <a:pt x="0" y="428"/>
                    </a:lnTo>
                    <a:lnTo>
                      <a:pt x="0" y="437"/>
                    </a:lnTo>
                    <a:lnTo>
                      <a:pt x="0" y="446"/>
                    </a:lnTo>
                    <a:lnTo>
                      <a:pt x="2" y="453"/>
                    </a:lnTo>
                    <a:lnTo>
                      <a:pt x="7" y="462"/>
                    </a:lnTo>
                    <a:lnTo>
                      <a:pt x="13" y="468"/>
                    </a:lnTo>
                    <a:lnTo>
                      <a:pt x="101" y="558"/>
                    </a:lnTo>
                    <a:lnTo>
                      <a:pt x="101" y="558"/>
                    </a:lnTo>
                    <a:lnTo>
                      <a:pt x="108" y="565"/>
                    </a:lnTo>
                    <a:lnTo>
                      <a:pt x="112" y="572"/>
                    </a:lnTo>
                    <a:lnTo>
                      <a:pt x="113" y="581"/>
                    </a:lnTo>
                    <a:lnTo>
                      <a:pt x="115" y="588"/>
                    </a:lnTo>
                    <a:lnTo>
                      <a:pt x="115" y="716"/>
                    </a:lnTo>
                    <a:lnTo>
                      <a:pt x="115" y="716"/>
                    </a:lnTo>
                    <a:lnTo>
                      <a:pt x="115" y="723"/>
                    </a:lnTo>
                    <a:lnTo>
                      <a:pt x="119" y="732"/>
                    </a:lnTo>
                    <a:lnTo>
                      <a:pt x="122" y="739"/>
                    </a:lnTo>
                    <a:lnTo>
                      <a:pt x="128" y="747"/>
                    </a:lnTo>
                    <a:lnTo>
                      <a:pt x="133" y="752"/>
                    </a:lnTo>
                    <a:lnTo>
                      <a:pt x="142" y="756"/>
                    </a:lnTo>
                    <a:lnTo>
                      <a:pt x="149" y="759"/>
                    </a:lnTo>
                    <a:lnTo>
                      <a:pt x="158" y="759"/>
                    </a:lnTo>
                    <a:lnTo>
                      <a:pt x="284" y="759"/>
                    </a:lnTo>
                    <a:lnTo>
                      <a:pt x="284" y="759"/>
                    </a:lnTo>
                    <a:lnTo>
                      <a:pt x="293" y="761"/>
                    </a:lnTo>
                    <a:lnTo>
                      <a:pt x="302" y="763"/>
                    </a:lnTo>
                    <a:lnTo>
                      <a:pt x="310" y="766"/>
                    </a:lnTo>
                    <a:lnTo>
                      <a:pt x="317" y="772"/>
                    </a:lnTo>
                    <a:lnTo>
                      <a:pt x="405" y="862"/>
                    </a:lnTo>
                    <a:lnTo>
                      <a:pt x="405" y="862"/>
                    </a:lnTo>
                    <a:lnTo>
                      <a:pt x="412" y="867"/>
                    </a:lnTo>
                    <a:lnTo>
                      <a:pt x="419" y="871"/>
                    </a:lnTo>
                    <a:lnTo>
                      <a:pt x="428" y="874"/>
                    </a:lnTo>
                    <a:lnTo>
                      <a:pt x="437" y="874"/>
                    </a:lnTo>
                    <a:lnTo>
                      <a:pt x="444" y="874"/>
                    </a:lnTo>
                    <a:lnTo>
                      <a:pt x="453" y="871"/>
                    </a:lnTo>
                    <a:lnTo>
                      <a:pt x="461" y="867"/>
                    </a:lnTo>
                    <a:lnTo>
                      <a:pt x="468" y="862"/>
                    </a:lnTo>
                    <a:lnTo>
                      <a:pt x="558" y="772"/>
                    </a:lnTo>
                    <a:lnTo>
                      <a:pt x="558" y="772"/>
                    </a:lnTo>
                    <a:lnTo>
                      <a:pt x="563" y="766"/>
                    </a:lnTo>
                    <a:lnTo>
                      <a:pt x="572" y="763"/>
                    </a:lnTo>
                    <a:lnTo>
                      <a:pt x="579" y="761"/>
                    </a:lnTo>
                    <a:lnTo>
                      <a:pt x="588" y="759"/>
                    </a:lnTo>
                    <a:lnTo>
                      <a:pt x="588" y="759"/>
                    </a:lnTo>
                    <a:close/>
                    <a:moveTo>
                      <a:pt x="437" y="675"/>
                    </a:moveTo>
                    <a:lnTo>
                      <a:pt x="437" y="675"/>
                    </a:lnTo>
                    <a:lnTo>
                      <a:pt x="412" y="673"/>
                    </a:lnTo>
                    <a:lnTo>
                      <a:pt x="389" y="669"/>
                    </a:lnTo>
                    <a:lnTo>
                      <a:pt x="365" y="664"/>
                    </a:lnTo>
                    <a:lnTo>
                      <a:pt x="344" y="657"/>
                    </a:lnTo>
                    <a:lnTo>
                      <a:pt x="324" y="646"/>
                    </a:lnTo>
                    <a:lnTo>
                      <a:pt x="304" y="635"/>
                    </a:lnTo>
                    <a:lnTo>
                      <a:pt x="286" y="621"/>
                    </a:lnTo>
                    <a:lnTo>
                      <a:pt x="268" y="605"/>
                    </a:lnTo>
                    <a:lnTo>
                      <a:pt x="254" y="588"/>
                    </a:lnTo>
                    <a:lnTo>
                      <a:pt x="239" y="570"/>
                    </a:lnTo>
                    <a:lnTo>
                      <a:pt x="229" y="551"/>
                    </a:lnTo>
                    <a:lnTo>
                      <a:pt x="218" y="529"/>
                    </a:lnTo>
                    <a:lnTo>
                      <a:pt x="211" y="507"/>
                    </a:lnTo>
                    <a:lnTo>
                      <a:pt x="203" y="486"/>
                    </a:lnTo>
                    <a:lnTo>
                      <a:pt x="200" y="462"/>
                    </a:lnTo>
                    <a:lnTo>
                      <a:pt x="200" y="437"/>
                    </a:lnTo>
                    <a:lnTo>
                      <a:pt x="200" y="437"/>
                    </a:lnTo>
                    <a:lnTo>
                      <a:pt x="200" y="414"/>
                    </a:lnTo>
                    <a:lnTo>
                      <a:pt x="203" y="389"/>
                    </a:lnTo>
                    <a:lnTo>
                      <a:pt x="211" y="367"/>
                    </a:lnTo>
                    <a:lnTo>
                      <a:pt x="218" y="345"/>
                    </a:lnTo>
                    <a:lnTo>
                      <a:pt x="229" y="324"/>
                    </a:lnTo>
                    <a:lnTo>
                      <a:pt x="239" y="304"/>
                    </a:lnTo>
                    <a:lnTo>
                      <a:pt x="254" y="286"/>
                    </a:lnTo>
                    <a:lnTo>
                      <a:pt x="268" y="270"/>
                    </a:lnTo>
                    <a:lnTo>
                      <a:pt x="286" y="254"/>
                    </a:lnTo>
                    <a:lnTo>
                      <a:pt x="304" y="241"/>
                    </a:lnTo>
                    <a:lnTo>
                      <a:pt x="324" y="228"/>
                    </a:lnTo>
                    <a:lnTo>
                      <a:pt x="344" y="218"/>
                    </a:lnTo>
                    <a:lnTo>
                      <a:pt x="365" y="210"/>
                    </a:lnTo>
                    <a:lnTo>
                      <a:pt x="389" y="205"/>
                    </a:lnTo>
                    <a:lnTo>
                      <a:pt x="412" y="201"/>
                    </a:lnTo>
                    <a:lnTo>
                      <a:pt x="437" y="200"/>
                    </a:lnTo>
                    <a:lnTo>
                      <a:pt x="437" y="200"/>
                    </a:lnTo>
                    <a:lnTo>
                      <a:pt x="461" y="201"/>
                    </a:lnTo>
                    <a:lnTo>
                      <a:pt x="484" y="205"/>
                    </a:lnTo>
                    <a:lnTo>
                      <a:pt x="507" y="210"/>
                    </a:lnTo>
                    <a:lnTo>
                      <a:pt x="529" y="218"/>
                    </a:lnTo>
                    <a:lnTo>
                      <a:pt x="551" y="228"/>
                    </a:lnTo>
                    <a:lnTo>
                      <a:pt x="570" y="241"/>
                    </a:lnTo>
                    <a:lnTo>
                      <a:pt x="588" y="254"/>
                    </a:lnTo>
                    <a:lnTo>
                      <a:pt x="605" y="270"/>
                    </a:lnTo>
                    <a:lnTo>
                      <a:pt x="621" y="286"/>
                    </a:lnTo>
                    <a:lnTo>
                      <a:pt x="633" y="304"/>
                    </a:lnTo>
                    <a:lnTo>
                      <a:pt x="646" y="324"/>
                    </a:lnTo>
                    <a:lnTo>
                      <a:pt x="655" y="345"/>
                    </a:lnTo>
                    <a:lnTo>
                      <a:pt x="664" y="367"/>
                    </a:lnTo>
                    <a:lnTo>
                      <a:pt x="669" y="389"/>
                    </a:lnTo>
                    <a:lnTo>
                      <a:pt x="673" y="414"/>
                    </a:lnTo>
                    <a:lnTo>
                      <a:pt x="675" y="437"/>
                    </a:lnTo>
                    <a:lnTo>
                      <a:pt x="675" y="437"/>
                    </a:lnTo>
                    <a:lnTo>
                      <a:pt x="673" y="462"/>
                    </a:lnTo>
                    <a:lnTo>
                      <a:pt x="669" y="486"/>
                    </a:lnTo>
                    <a:lnTo>
                      <a:pt x="664" y="507"/>
                    </a:lnTo>
                    <a:lnTo>
                      <a:pt x="655" y="529"/>
                    </a:lnTo>
                    <a:lnTo>
                      <a:pt x="646" y="551"/>
                    </a:lnTo>
                    <a:lnTo>
                      <a:pt x="633" y="570"/>
                    </a:lnTo>
                    <a:lnTo>
                      <a:pt x="621" y="588"/>
                    </a:lnTo>
                    <a:lnTo>
                      <a:pt x="605" y="605"/>
                    </a:lnTo>
                    <a:lnTo>
                      <a:pt x="588" y="621"/>
                    </a:lnTo>
                    <a:lnTo>
                      <a:pt x="570" y="635"/>
                    </a:lnTo>
                    <a:lnTo>
                      <a:pt x="551" y="646"/>
                    </a:lnTo>
                    <a:lnTo>
                      <a:pt x="529" y="657"/>
                    </a:lnTo>
                    <a:lnTo>
                      <a:pt x="507" y="664"/>
                    </a:lnTo>
                    <a:lnTo>
                      <a:pt x="484" y="669"/>
                    </a:lnTo>
                    <a:lnTo>
                      <a:pt x="461" y="673"/>
                    </a:lnTo>
                    <a:lnTo>
                      <a:pt x="437" y="675"/>
                    </a:lnTo>
                    <a:lnTo>
                      <a:pt x="437" y="6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1" name="Freeform 21"/>
              <p:cNvSpPr/>
              <p:nvPr/>
            </p:nvSpPr>
            <p:spPr bwMode="auto">
              <a:xfrm>
                <a:off x="5395913" y="5562601"/>
                <a:ext cx="103188" cy="284163"/>
              </a:xfrm>
              <a:custGeom>
                <a:avLst/>
                <a:gdLst>
                  <a:gd name="T0" fmla="*/ 16 w 129"/>
                  <a:gd name="T1" fmla="*/ 45 h 358"/>
                  <a:gd name="T2" fmla="*/ 16 w 129"/>
                  <a:gd name="T3" fmla="*/ 45 h 358"/>
                  <a:gd name="T4" fmla="*/ 0 w 129"/>
                  <a:gd name="T5" fmla="*/ 49 h 358"/>
                  <a:gd name="T6" fmla="*/ 0 w 129"/>
                  <a:gd name="T7" fmla="*/ 121 h 358"/>
                  <a:gd name="T8" fmla="*/ 0 w 129"/>
                  <a:gd name="T9" fmla="*/ 121 h 358"/>
                  <a:gd name="T10" fmla="*/ 27 w 129"/>
                  <a:gd name="T11" fmla="*/ 110 h 358"/>
                  <a:gd name="T12" fmla="*/ 54 w 129"/>
                  <a:gd name="T13" fmla="*/ 96 h 358"/>
                  <a:gd name="T14" fmla="*/ 54 w 129"/>
                  <a:gd name="T15" fmla="*/ 358 h 358"/>
                  <a:gd name="T16" fmla="*/ 129 w 129"/>
                  <a:gd name="T17" fmla="*/ 358 h 358"/>
                  <a:gd name="T18" fmla="*/ 129 w 129"/>
                  <a:gd name="T19" fmla="*/ 0 h 358"/>
                  <a:gd name="T20" fmla="*/ 64 w 129"/>
                  <a:gd name="T21" fmla="*/ 0 h 358"/>
                  <a:gd name="T22" fmla="*/ 64 w 129"/>
                  <a:gd name="T23" fmla="*/ 0 h 358"/>
                  <a:gd name="T24" fmla="*/ 59 w 129"/>
                  <a:gd name="T25" fmla="*/ 11 h 358"/>
                  <a:gd name="T26" fmla="*/ 50 w 129"/>
                  <a:gd name="T27" fmla="*/ 24 h 358"/>
                  <a:gd name="T28" fmla="*/ 45 w 129"/>
                  <a:gd name="T29" fmla="*/ 29 h 358"/>
                  <a:gd name="T30" fmla="*/ 36 w 129"/>
                  <a:gd name="T31" fmla="*/ 34 h 358"/>
                  <a:gd name="T32" fmla="*/ 27 w 129"/>
                  <a:gd name="T33" fmla="*/ 40 h 358"/>
                  <a:gd name="T34" fmla="*/ 16 w 129"/>
                  <a:gd name="T35" fmla="*/ 45 h 358"/>
                  <a:gd name="T36" fmla="*/ 16 w 129"/>
                  <a:gd name="T37" fmla="*/ 4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9" h="358">
                    <a:moveTo>
                      <a:pt x="16" y="45"/>
                    </a:moveTo>
                    <a:lnTo>
                      <a:pt x="16" y="45"/>
                    </a:lnTo>
                    <a:lnTo>
                      <a:pt x="0" y="49"/>
                    </a:lnTo>
                    <a:lnTo>
                      <a:pt x="0" y="121"/>
                    </a:lnTo>
                    <a:lnTo>
                      <a:pt x="0" y="121"/>
                    </a:lnTo>
                    <a:lnTo>
                      <a:pt x="27" y="110"/>
                    </a:lnTo>
                    <a:lnTo>
                      <a:pt x="54" y="96"/>
                    </a:lnTo>
                    <a:lnTo>
                      <a:pt x="54" y="358"/>
                    </a:lnTo>
                    <a:lnTo>
                      <a:pt x="129" y="358"/>
                    </a:lnTo>
                    <a:lnTo>
                      <a:pt x="129" y="0"/>
                    </a:lnTo>
                    <a:lnTo>
                      <a:pt x="64" y="0"/>
                    </a:lnTo>
                    <a:lnTo>
                      <a:pt x="64" y="0"/>
                    </a:lnTo>
                    <a:lnTo>
                      <a:pt x="59" y="11"/>
                    </a:lnTo>
                    <a:lnTo>
                      <a:pt x="50" y="24"/>
                    </a:lnTo>
                    <a:lnTo>
                      <a:pt x="45" y="29"/>
                    </a:lnTo>
                    <a:lnTo>
                      <a:pt x="36" y="34"/>
                    </a:lnTo>
                    <a:lnTo>
                      <a:pt x="27" y="40"/>
                    </a:lnTo>
                    <a:lnTo>
                      <a:pt x="16" y="45"/>
                    </a:lnTo>
                    <a:lnTo>
                      <a:pt x="16"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82" name="组合 81"/>
          <p:cNvGrpSpPr/>
          <p:nvPr/>
        </p:nvGrpSpPr>
        <p:grpSpPr>
          <a:xfrm>
            <a:off x="10015894" y="2242461"/>
            <a:ext cx="600719" cy="600797"/>
            <a:chOff x="6364141" y="1104393"/>
            <a:chExt cx="720000" cy="720000"/>
          </a:xfrm>
        </p:grpSpPr>
        <p:sp>
          <p:nvSpPr>
            <p:cNvPr id="83" name="椭圆 82"/>
            <p:cNvSpPr/>
            <p:nvPr/>
          </p:nvSpPr>
          <p:spPr>
            <a:xfrm>
              <a:off x="6364141" y="1104393"/>
              <a:ext cx="720000" cy="72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84" name="组合 83"/>
            <p:cNvGrpSpPr/>
            <p:nvPr/>
          </p:nvGrpSpPr>
          <p:grpSpPr>
            <a:xfrm>
              <a:off x="6491879" y="1235693"/>
              <a:ext cx="418804" cy="426920"/>
              <a:chOff x="4570413" y="6557963"/>
              <a:chExt cx="819150" cy="835025"/>
            </a:xfrm>
            <a:solidFill>
              <a:schemeClr val="bg1"/>
            </a:solidFill>
          </p:grpSpPr>
          <p:sp>
            <p:nvSpPr>
              <p:cNvPr id="85" name="Freeform 22"/>
              <p:cNvSpPr>
                <a:spLocks noEditPoints="1"/>
              </p:cNvSpPr>
              <p:nvPr/>
            </p:nvSpPr>
            <p:spPr bwMode="auto">
              <a:xfrm>
                <a:off x="4570413" y="6557963"/>
                <a:ext cx="582613" cy="717550"/>
              </a:xfrm>
              <a:custGeom>
                <a:avLst/>
                <a:gdLst>
                  <a:gd name="T0" fmla="*/ 251 w 735"/>
                  <a:gd name="T1" fmla="*/ 431 h 903"/>
                  <a:gd name="T2" fmla="*/ 272 w 735"/>
                  <a:gd name="T3" fmla="*/ 430 h 903"/>
                  <a:gd name="T4" fmla="*/ 308 w 735"/>
                  <a:gd name="T5" fmla="*/ 415 h 903"/>
                  <a:gd name="T6" fmla="*/ 337 w 735"/>
                  <a:gd name="T7" fmla="*/ 387 h 903"/>
                  <a:gd name="T8" fmla="*/ 351 w 735"/>
                  <a:gd name="T9" fmla="*/ 351 h 903"/>
                  <a:gd name="T10" fmla="*/ 355 w 735"/>
                  <a:gd name="T11" fmla="*/ 102 h 903"/>
                  <a:gd name="T12" fmla="*/ 355 w 735"/>
                  <a:gd name="T13" fmla="*/ 97 h 903"/>
                  <a:gd name="T14" fmla="*/ 360 w 735"/>
                  <a:gd name="T15" fmla="*/ 84 h 903"/>
                  <a:gd name="T16" fmla="*/ 369 w 735"/>
                  <a:gd name="T17" fmla="*/ 75 h 903"/>
                  <a:gd name="T18" fmla="*/ 380 w 735"/>
                  <a:gd name="T19" fmla="*/ 72 h 903"/>
                  <a:gd name="T20" fmla="*/ 634 w 735"/>
                  <a:gd name="T21" fmla="*/ 70 h 903"/>
                  <a:gd name="T22" fmla="*/ 643 w 735"/>
                  <a:gd name="T23" fmla="*/ 72 h 903"/>
                  <a:gd name="T24" fmla="*/ 657 w 735"/>
                  <a:gd name="T25" fmla="*/ 81 h 903"/>
                  <a:gd name="T26" fmla="*/ 661 w 735"/>
                  <a:gd name="T27" fmla="*/ 86 h 903"/>
                  <a:gd name="T28" fmla="*/ 735 w 735"/>
                  <a:gd name="T29" fmla="*/ 84 h 903"/>
                  <a:gd name="T30" fmla="*/ 731 w 735"/>
                  <a:gd name="T31" fmla="*/ 68 h 903"/>
                  <a:gd name="T32" fmla="*/ 713 w 735"/>
                  <a:gd name="T33" fmla="*/ 37 h 903"/>
                  <a:gd name="T34" fmla="*/ 686 w 735"/>
                  <a:gd name="T35" fmla="*/ 14 h 903"/>
                  <a:gd name="T36" fmla="*/ 652 w 735"/>
                  <a:gd name="T37" fmla="*/ 1 h 903"/>
                  <a:gd name="T38" fmla="*/ 387 w 735"/>
                  <a:gd name="T39" fmla="*/ 0 h 903"/>
                  <a:gd name="T40" fmla="*/ 375 w 735"/>
                  <a:gd name="T41" fmla="*/ 0 h 903"/>
                  <a:gd name="T42" fmla="*/ 351 w 735"/>
                  <a:gd name="T43" fmla="*/ 5 h 903"/>
                  <a:gd name="T44" fmla="*/ 332 w 735"/>
                  <a:gd name="T45" fmla="*/ 16 h 903"/>
                  <a:gd name="T46" fmla="*/ 314 w 735"/>
                  <a:gd name="T47" fmla="*/ 30 h 903"/>
                  <a:gd name="T48" fmla="*/ 306 w 735"/>
                  <a:gd name="T49" fmla="*/ 37 h 903"/>
                  <a:gd name="T50" fmla="*/ 36 w 735"/>
                  <a:gd name="T51" fmla="*/ 387 h 903"/>
                  <a:gd name="T52" fmla="*/ 22 w 735"/>
                  <a:gd name="T53" fmla="*/ 403 h 903"/>
                  <a:gd name="T54" fmla="*/ 11 w 735"/>
                  <a:gd name="T55" fmla="*/ 421 h 903"/>
                  <a:gd name="T56" fmla="*/ 4 w 735"/>
                  <a:gd name="T57" fmla="*/ 442 h 903"/>
                  <a:gd name="T58" fmla="*/ 0 w 735"/>
                  <a:gd name="T59" fmla="*/ 464 h 903"/>
                  <a:gd name="T60" fmla="*/ 0 w 735"/>
                  <a:gd name="T61" fmla="*/ 800 h 903"/>
                  <a:gd name="T62" fmla="*/ 9 w 735"/>
                  <a:gd name="T63" fmla="*/ 840 h 903"/>
                  <a:gd name="T64" fmla="*/ 31 w 735"/>
                  <a:gd name="T65" fmla="*/ 872 h 903"/>
                  <a:gd name="T66" fmla="*/ 63 w 735"/>
                  <a:gd name="T67" fmla="*/ 894 h 903"/>
                  <a:gd name="T68" fmla="*/ 105 w 735"/>
                  <a:gd name="T69" fmla="*/ 903 h 903"/>
                  <a:gd name="T70" fmla="*/ 236 w 735"/>
                  <a:gd name="T71" fmla="*/ 833 h 903"/>
                  <a:gd name="T72" fmla="*/ 105 w 735"/>
                  <a:gd name="T73" fmla="*/ 833 h 903"/>
                  <a:gd name="T74" fmla="*/ 92 w 735"/>
                  <a:gd name="T75" fmla="*/ 829 h 903"/>
                  <a:gd name="T76" fmla="*/ 81 w 735"/>
                  <a:gd name="T77" fmla="*/ 822 h 903"/>
                  <a:gd name="T78" fmla="*/ 74 w 735"/>
                  <a:gd name="T79" fmla="*/ 813 h 903"/>
                  <a:gd name="T80" fmla="*/ 72 w 735"/>
                  <a:gd name="T81" fmla="*/ 800 h 903"/>
                  <a:gd name="T82" fmla="*/ 72 w 735"/>
                  <a:gd name="T83" fmla="*/ 464 h 903"/>
                  <a:gd name="T84" fmla="*/ 74 w 735"/>
                  <a:gd name="T85" fmla="*/ 451 h 903"/>
                  <a:gd name="T86" fmla="*/ 81 w 735"/>
                  <a:gd name="T87" fmla="*/ 442 h 903"/>
                  <a:gd name="T88" fmla="*/ 92 w 735"/>
                  <a:gd name="T89" fmla="*/ 435 h 903"/>
                  <a:gd name="T90" fmla="*/ 105 w 735"/>
                  <a:gd name="T91" fmla="*/ 431 h 903"/>
                  <a:gd name="T92" fmla="*/ 283 w 735"/>
                  <a:gd name="T93" fmla="*/ 183 h 903"/>
                  <a:gd name="T94" fmla="*/ 283 w 735"/>
                  <a:gd name="T95" fmla="*/ 329 h 903"/>
                  <a:gd name="T96" fmla="*/ 281 w 735"/>
                  <a:gd name="T97" fmla="*/ 342 h 903"/>
                  <a:gd name="T98" fmla="*/ 274 w 735"/>
                  <a:gd name="T99" fmla="*/ 352 h 903"/>
                  <a:gd name="T100" fmla="*/ 263 w 735"/>
                  <a:gd name="T101" fmla="*/ 360 h 903"/>
                  <a:gd name="T102" fmla="*/ 251 w 735"/>
                  <a:gd name="T103" fmla="*/ 361 h 903"/>
                  <a:gd name="T104" fmla="*/ 283 w 735"/>
                  <a:gd name="T105" fmla="*/ 183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5" h="903">
                    <a:moveTo>
                      <a:pt x="105" y="431"/>
                    </a:moveTo>
                    <a:lnTo>
                      <a:pt x="251" y="431"/>
                    </a:lnTo>
                    <a:lnTo>
                      <a:pt x="251" y="431"/>
                    </a:lnTo>
                    <a:lnTo>
                      <a:pt x="272" y="430"/>
                    </a:lnTo>
                    <a:lnTo>
                      <a:pt x="292" y="424"/>
                    </a:lnTo>
                    <a:lnTo>
                      <a:pt x="308" y="415"/>
                    </a:lnTo>
                    <a:lnTo>
                      <a:pt x="324" y="403"/>
                    </a:lnTo>
                    <a:lnTo>
                      <a:pt x="337" y="387"/>
                    </a:lnTo>
                    <a:lnTo>
                      <a:pt x="346" y="369"/>
                    </a:lnTo>
                    <a:lnTo>
                      <a:pt x="351" y="351"/>
                    </a:lnTo>
                    <a:lnTo>
                      <a:pt x="355" y="329"/>
                    </a:lnTo>
                    <a:lnTo>
                      <a:pt x="355" y="102"/>
                    </a:lnTo>
                    <a:lnTo>
                      <a:pt x="355" y="102"/>
                    </a:lnTo>
                    <a:lnTo>
                      <a:pt x="355" y="97"/>
                    </a:lnTo>
                    <a:lnTo>
                      <a:pt x="357" y="90"/>
                    </a:lnTo>
                    <a:lnTo>
                      <a:pt x="360" y="84"/>
                    </a:lnTo>
                    <a:lnTo>
                      <a:pt x="364" y="79"/>
                    </a:lnTo>
                    <a:lnTo>
                      <a:pt x="369" y="75"/>
                    </a:lnTo>
                    <a:lnTo>
                      <a:pt x="375" y="73"/>
                    </a:lnTo>
                    <a:lnTo>
                      <a:pt x="380" y="72"/>
                    </a:lnTo>
                    <a:lnTo>
                      <a:pt x="387" y="70"/>
                    </a:lnTo>
                    <a:lnTo>
                      <a:pt x="634" y="70"/>
                    </a:lnTo>
                    <a:lnTo>
                      <a:pt x="634" y="70"/>
                    </a:lnTo>
                    <a:lnTo>
                      <a:pt x="643" y="72"/>
                    </a:lnTo>
                    <a:lnTo>
                      <a:pt x="650" y="75"/>
                    </a:lnTo>
                    <a:lnTo>
                      <a:pt x="657" y="81"/>
                    </a:lnTo>
                    <a:lnTo>
                      <a:pt x="661" y="86"/>
                    </a:lnTo>
                    <a:lnTo>
                      <a:pt x="661" y="86"/>
                    </a:lnTo>
                    <a:lnTo>
                      <a:pt x="684" y="84"/>
                    </a:lnTo>
                    <a:lnTo>
                      <a:pt x="735" y="84"/>
                    </a:lnTo>
                    <a:lnTo>
                      <a:pt x="735" y="84"/>
                    </a:lnTo>
                    <a:lnTo>
                      <a:pt x="731" y="68"/>
                    </a:lnTo>
                    <a:lnTo>
                      <a:pt x="722" y="52"/>
                    </a:lnTo>
                    <a:lnTo>
                      <a:pt x="713" y="37"/>
                    </a:lnTo>
                    <a:lnTo>
                      <a:pt x="701" y="25"/>
                    </a:lnTo>
                    <a:lnTo>
                      <a:pt x="686" y="14"/>
                    </a:lnTo>
                    <a:lnTo>
                      <a:pt x="670" y="7"/>
                    </a:lnTo>
                    <a:lnTo>
                      <a:pt x="652" y="1"/>
                    </a:lnTo>
                    <a:lnTo>
                      <a:pt x="634" y="0"/>
                    </a:lnTo>
                    <a:lnTo>
                      <a:pt x="387" y="0"/>
                    </a:lnTo>
                    <a:lnTo>
                      <a:pt x="387" y="0"/>
                    </a:lnTo>
                    <a:lnTo>
                      <a:pt x="375" y="0"/>
                    </a:lnTo>
                    <a:lnTo>
                      <a:pt x="364" y="1"/>
                    </a:lnTo>
                    <a:lnTo>
                      <a:pt x="351" y="5"/>
                    </a:lnTo>
                    <a:lnTo>
                      <a:pt x="342" y="10"/>
                    </a:lnTo>
                    <a:lnTo>
                      <a:pt x="332" y="16"/>
                    </a:lnTo>
                    <a:lnTo>
                      <a:pt x="323" y="21"/>
                    </a:lnTo>
                    <a:lnTo>
                      <a:pt x="314" y="30"/>
                    </a:lnTo>
                    <a:lnTo>
                      <a:pt x="306" y="37"/>
                    </a:lnTo>
                    <a:lnTo>
                      <a:pt x="306" y="37"/>
                    </a:lnTo>
                    <a:lnTo>
                      <a:pt x="36" y="387"/>
                    </a:lnTo>
                    <a:lnTo>
                      <a:pt x="36" y="387"/>
                    </a:lnTo>
                    <a:lnTo>
                      <a:pt x="29" y="394"/>
                    </a:lnTo>
                    <a:lnTo>
                      <a:pt x="22" y="403"/>
                    </a:lnTo>
                    <a:lnTo>
                      <a:pt x="17" y="412"/>
                    </a:lnTo>
                    <a:lnTo>
                      <a:pt x="11" y="421"/>
                    </a:lnTo>
                    <a:lnTo>
                      <a:pt x="6" y="431"/>
                    </a:lnTo>
                    <a:lnTo>
                      <a:pt x="4" y="442"/>
                    </a:lnTo>
                    <a:lnTo>
                      <a:pt x="2" y="453"/>
                    </a:lnTo>
                    <a:lnTo>
                      <a:pt x="0" y="464"/>
                    </a:lnTo>
                    <a:lnTo>
                      <a:pt x="0" y="800"/>
                    </a:lnTo>
                    <a:lnTo>
                      <a:pt x="0" y="800"/>
                    </a:lnTo>
                    <a:lnTo>
                      <a:pt x="2" y="820"/>
                    </a:lnTo>
                    <a:lnTo>
                      <a:pt x="9" y="840"/>
                    </a:lnTo>
                    <a:lnTo>
                      <a:pt x="18" y="858"/>
                    </a:lnTo>
                    <a:lnTo>
                      <a:pt x="31" y="872"/>
                    </a:lnTo>
                    <a:lnTo>
                      <a:pt x="47" y="885"/>
                    </a:lnTo>
                    <a:lnTo>
                      <a:pt x="63" y="894"/>
                    </a:lnTo>
                    <a:lnTo>
                      <a:pt x="83" y="901"/>
                    </a:lnTo>
                    <a:lnTo>
                      <a:pt x="105" y="903"/>
                    </a:lnTo>
                    <a:lnTo>
                      <a:pt x="236" y="903"/>
                    </a:lnTo>
                    <a:lnTo>
                      <a:pt x="236" y="833"/>
                    </a:lnTo>
                    <a:lnTo>
                      <a:pt x="105" y="833"/>
                    </a:lnTo>
                    <a:lnTo>
                      <a:pt x="105" y="833"/>
                    </a:lnTo>
                    <a:lnTo>
                      <a:pt x="98" y="831"/>
                    </a:lnTo>
                    <a:lnTo>
                      <a:pt x="92" y="829"/>
                    </a:lnTo>
                    <a:lnTo>
                      <a:pt x="87" y="827"/>
                    </a:lnTo>
                    <a:lnTo>
                      <a:pt x="81" y="822"/>
                    </a:lnTo>
                    <a:lnTo>
                      <a:pt x="78" y="818"/>
                    </a:lnTo>
                    <a:lnTo>
                      <a:pt x="74" y="813"/>
                    </a:lnTo>
                    <a:lnTo>
                      <a:pt x="72" y="806"/>
                    </a:lnTo>
                    <a:lnTo>
                      <a:pt x="72" y="800"/>
                    </a:lnTo>
                    <a:lnTo>
                      <a:pt x="72" y="464"/>
                    </a:lnTo>
                    <a:lnTo>
                      <a:pt x="72" y="464"/>
                    </a:lnTo>
                    <a:lnTo>
                      <a:pt x="72" y="458"/>
                    </a:lnTo>
                    <a:lnTo>
                      <a:pt x="74" y="451"/>
                    </a:lnTo>
                    <a:lnTo>
                      <a:pt x="78" y="446"/>
                    </a:lnTo>
                    <a:lnTo>
                      <a:pt x="81" y="442"/>
                    </a:lnTo>
                    <a:lnTo>
                      <a:pt x="87" y="437"/>
                    </a:lnTo>
                    <a:lnTo>
                      <a:pt x="92" y="435"/>
                    </a:lnTo>
                    <a:lnTo>
                      <a:pt x="98" y="433"/>
                    </a:lnTo>
                    <a:lnTo>
                      <a:pt x="105" y="431"/>
                    </a:lnTo>
                    <a:lnTo>
                      <a:pt x="105" y="431"/>
                    </a:lnTo>
                    <a:close/>
                    <a:moveTo>
                      <a:pt x="283" y="183"/>
                    </a:moveTo>
                    <a:lnTo>
                      <a:pt x="283" y="329"/>
                    </a:lnTo>
                    <a:lnTo>
                      <a:pt x="283" y="329"/>
                    </a:lnTo>
                    <a:lnTo>
                      <a:pt x="283" y="336"/>
                    </a:lnTo>
                    <a:lnTo>
                      <a:pt x="281" y="342"/>
                    </a:lnTo>
                    <a:lnTo>
                      <a:pt x="278" y="347"/>
                    </a:lnTo>
                    <a:lnTo>
                      <a:pt x="274" y="352"/>
                    </a:lnTo>
                    <a:lnTo>
                      <a:pt x="269" y="356"/>
                    </a:lnTo>
                    <a:lnTo>
                      <a:pt x="263" y="360"/>
                    </a:lnTo>
                    <a:lnTo>
                      <a:pt x="258" y="361"/>
                    </a:lnTo>
                    <a:lnTo>
                      <a:pt x="251" y="361"/>
                    </a:lnTo>
                    <a:lnTo>
                      <a:pt x="146" y="361"/>
                    </a:lnTo>
                    <a:lnTo>
                      <a:pt x="283" y="1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6" name="Freeform 23"/>
              <p:cNvSpPr>
                <a:spLocks noEditPoints="1"/>
              </p:cNvSpPr>
              <p:nvPr/>
            </p:nvSpPr>
            <p:spPr bwMode="auto">
              <a:xfrm>
                <a:off x="4805363" y="6675438"/>
                <a:ext cx="584200" cy="717550"/>
              </a:xfrm>
              <a:custGeom>
                <a:avLst/>
                <a:gdLst>
                  <a:gd name="T0" fmla="*/ 387 w 737"/>
                  <a:gd name="T1" fmla="*/ 0 h 904"/>
                  <a:gd name="T2" fmla="*/ 375 w 737"/>
                  <a:gd name="T3" fmla="*/ 0 h 904"/>
                  <a:gd name="T4" fmla="*/ 353 w 737"/>
                  <a:gd name="T5" fmla="*/ 6 h 904"/>
                  <a:gd name="T6" fmla="*/ 332 w 737"/>
                  <a:gd name="T7" fmla="*/ 16 h 904"/>
                  <a:gd name="T8" fmla="*/ 314 w 737"/>
                  <a:gd name="T9" fmla="*/ 29 h 904"/>
                  <a:gd name="T10" fmla="*/ 306 w 737"/>
                  <a:gd name="T11" fmla="*/ 38 h 904"/>
                  <a:gd name="T12" fmla="*/ 36 w 737"/>
                  <a:gd name="T13" fmla="*/ 387 h 904"/>
                  <a:gd name="T14" fmla="*/ 22 w 737"/>
                  <a:gd name="T15" fmla="*/ 403 h 904"/>
                  <a:gd name="T16" fmla="*/ 11 w 737"/>
                  <a:gd name="T17" fmla="*/ 421 h 904"/>
                  <a:gd name="T18" fmla="*/ 4 w 737"/>
                  <a:gd name="T19" fmla="*/ 443 h 904"/>
                  <a:gd name="T20" fmla="*/ 0 w 737"/>
                  <a:gd name="T21" fmla="*/ 464 h 904"/>
                  <a:gd name="T22" fmla="*/ 0 w 737"/>
                  <a:gd name="T23" fmla="*/ 801 h 904"/>
                  <a:gd name="T24" fmla="*/ 9 w 737"/>
                  <a:gd name="T25" fmla="*/ 841 h 904"/>
                  <a:gd name="T26" fmla="*/ 31 w 737"/>
                  <a:gd name="T27" fmla="*/ 873 h 904"/>
                  <a:gd name="T28" fmla="*/ 63 w 737"/>
                  <a:gd name="T29" fmla="*/ 895 h 904"/>
                  <a:gd name="T30" fmla="*/ 105 w 737"/>
                  <a:gd name="T31" fmla="*/ 904 h 904"/>
                  <a:gd name="T32" fmla="*/ 634 w 737"/>
                  <a:gd name="T33" fmla="*/ 904 h 904"/>
                  <a:gd name="T34" fmla="*/ 674 w 737"/>
                  <a:gd name="T35" fmla="*/ 895 h 904"/>
                  <a:gd name="T36" fmla="*/ 708 w 737"/>
                  <a:gd name="T37" fmla="*/ 873 h 904"/>
                  <a:gd name="T38" fmla="*/ 729 w 737"/>
                  <a:gd name="T39" fmla="*/ 841 h 904"/>
                  <a:gd name="T40" fmla="*/ 737 w 737"/>
                  <a:gd name="T41" fmla="*/ 801 h 904"/>
                  <a:gd name="T42" fmla="*/ 737 w 737"/>
                  <a:gd name="T43" fmla="*/ 103 h 904"/>
                  <a:gd name="T44" fmla="*/ 729 w 737"/>
                  <a:gd name="T45" fmla="*/ 63 h 904"/>
                  <a:gd name="T46" fmla="*/ 708 w 737"/>
                  <a:gd name="T47" fmla="*/ 31 h 904"/>
                  <a:gd name="T48" fmla="*/ 674 w 737"/>
                  <a:gd name="T49" fmla="*/ 7 h 904"/>
                  <a:gd name="T50" fmla="*/ 634 w 737"/>
                  <a:gd name="T51" fmla="*/ 0 h 904"/>
                  <a:gd name="T52" fmla="*/ 283 w 737"/>
                  <a:gd name="T53" fmla="*/ 184 h 904"/>
                  <a:gd name="T54" fmla="*/ 283 w 737"/>
                  <a:gd name="T55" fmla="*/ 329 h 904"/>
                  <a:gd name="T56" fmla="*/ 281 w 737"/>
                  <a:gd name="T57" fmla="*/ 342 h 904"/>
                  <a:gd name="T58" fmla="*/ 274 w 737"/>
                  <a:gd name="T59" fmla="*/ 353 h 904"/>
                  <a:gd name="T60" fmla="*/ 263 w 737"/>
                  <a:gd name="T61" fmla="*/ 358 h 904"/>
                  <a:gd name="T62" fmla="*/ 251 w 737"/>
                  <a:gd name="T63" fmla="*/ 362 h 904"/>
                  <a:gd name="T64" fmla="*/ 283 w 737"/>
                  <a:gd name="T65" fmla="*/ 184 h 904"/>
                  <a:gd name="T66" fmla="*/ 666 w 737"/>
                  <a:gd name="T67" fmla="*/ 801 h 904"/>
                  <a:gd name="T68" fmla="*/ 665 w 737"/>
                  <a:gd name="T69" fmla="*/ 814 h 904"/>
                  <a:gd name="T70" fmla="*/ 657 w 737"/>
                  <a:gd name="T71" fmla="*/ 823 h 904"/>
                  <a:gd name="T72" fmla="*/ 647 w 737"/>
                  <a:gd name="T73" fmla="*/ 830 h 904"/>
                  <a:gd name="T74" fmla="*/ 634 w 737"/>
                  <a:gd name="T75" fmla="*/ 832 h 904"/>
                  <a:gd name="T76" fmla="*/ 105 w 737"/>
                  <a:gd name="T77" fmla="*/ 832 h 904"/>
                  <a:gd name="T78" fmla="*/ 92 w 737"/>
                  <a:gd name="T79" fmla="*/ 830 h 904"/>
                  <a:gd name="T80" fmla="*/ 81 w 737"/>
                  <a:gd name="T81" fmla="*/ 823 h 904"/>
                  <a:gd name="T82" fmla="*/ 74 w 737"/>
                  <a:gd name="T83" fmla="*/ 814 h 904"/>
                  <a:gd name="T84" fmla="*/ 72 w 737"/>
                  <a:gd name="T85" fmla="*/ 801 h 904"/>
                  <a:gd name="T86" fmla="*/ 72 w 737"/>
                  <a:gd name="T87" fmla="*/ 464 h 904"/>
                  <a:gd name="T88" fmla="*/ 74 w 737"/>
                  <a:gd name="T89" fmla="*/ 452 h 904"/>
                  <a:gd name="T90" fmla="*/ 81 w 737"/>
                  <a:gd name="T91" fmla="*/ 441 h 904"/>
                  <a:gd name="T92" fmla="*/ 92 w 737"/>
                  <a:gd name="T93" fmla="*/ 436 h 904"/>
                  <a:gd name="T94" fmla="*/ 105 w 737"/>
                  <a:gd name="T95" fmla="*/ 432 h 904"/>
                  <a:gd name="T96" fmla="*/ 251 w 737"/>
                  <a:gd name="T97" fmla="*/ 432 h 904"/>
                  <a:gd name="T98" fmla="*/ 292 w 737"/>
                  <a:gd name="T99" fmla="*/ 425 h 904"/>
                  <a:gd name="T100" fmla="*/ 324 w 737"/>
                  <a:gd name="T101" fmla="*/ 401 h 904"/>
                  <a:gd name="T102" fmla="*/ 346 w 737"/>
                  <a:gd name="T103" fmla="*/ 369 h 904"/>
                  <a:gd name="T104" fmla="*/ 355 w 737"/>
                  <a:gd name="T105" fmla="*/ 329 h 904"/>
                  <a:gd name="T106" fmla="*/ 355 w 737"/>
                  <a:gd name="T107" fmla="*/ 103 h 904"/>
                  <a:gd name="T108" fmla="*/ 357 w 737"/>
                  <a:gd name="T109" fmla="*/ 90 h 904"/>
                  <a:gd name="T110" fmla="*/ 364 w 737"/>
                  <a:gd name="T111" fmla="*/ 79 h 904"/>
                  <a:gd name="T112" fmla="*/ 375 w 737"/>
                  <a:gd name="T113" fmla="*/ 72 h 904"/>
                  <a:gd name="T114" fmla="*/ 387 w 737"/>
                  <a:gd name="T115" fmla="*/ 70 h 904"/>
                  <a:gd name="T116" fmla="*/ 634 w 737"/>
                  <a:gd name="T117" fmla="*/ 70 h 904"/>
                  <a:gd name="T118" fmla="*/ 647 w 737"/>
                  <a:gd name="T119" fmla="*/ 72 h 904"/>
                  <a:gd name="T120" fmla="*/ 657 w 737"/>
                  <a:gd name="T121" fmla="*/ 79 h 904"/>
                  <a:gd name="T122" fmla="*/ 665 w 737"/>
                  <a:gd name="T123" fmla="*/ 90 h 904"/>
                  <a:gd name="T124" fmla="*/ 666 w 737"/>
                  <a:gd name="T125" fmla="*/ 103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7" h="904">
                    <a:moveTo>
                      <a:pt x="634" y="0"/>
                    </a:moveTo>
                    <a:lnTo>
                      <a:pt x="387" y="0"/>
                    </a:lnTo>
                    <a:lnTo>
                      <a:pt x="387" y="0"/>
                    </a:lnTo>
                    <a:lnTo>
                      <a:pt x="375" y="0"/>
                    </a:lnTo>
                    <a:lnTo>
                      <a:pt x="364" y="2"/>
                    </a:lnTo>
                    <a:lnTo>
                      <a:pt x="353" y="6"/>
                    </a:lnTo>
                    <a:lnTo>
                      <a:pt x="342" y="9"/>
                    </a:lnTo>
                    <a:lnTo>
                      <a:pt x="332" y="16"/>
                    </a:lnTo>
                    <a:lnTo>
                      <a:pt x="323" y="22"/>
                    </a:lnTo>
                    <a:lnTo>
                      <a:pt x="314" y="29"/>
                    </a:lnTo>
                    <a:lnTo>
                      <a:pt x="306" y="38"/>
                    </a:lnTo>
                    <a:lnTo>
                      <a:pt x="306" y="38"/>
                    </a:lnTo>
                    <a:lnTo>
                      <a:pt x="36" y="387"/>
                    </a:lnTo>
                    <a:lnTo>
                      <a:pt x="36" y="387"/>
                    </a:lnTo>
                    <a:lnTo>
                      <a:pt x="29" y="394"/>
                    </a:lnTo>
                    <a:lnTo>
                      <a:pt x="22" y="403"/>
                    </a:lnTo>
                    <a:lnTo>
                      <a:pt x="17" y="412"/>
                    </a:lnTo>
                    <a:lnTo>
                      <a:pt x="11" y="421"/>
                    </a:lnTo>
                    <a:lnTo>
                      <a:pt x="8" y="432"/>
                    </a:lnTo>
                    <a:lnTo>
                      <a:pt x="4" y="443"/>
                    </a:lnTo>
                    <a:lnTo>
                      <a:pt x="2" y="454"/>
                    </a:lnTo>
                    <a:lnTo>
                      <a:pt x="0" y="464"/>
                    </a:lnTo>
                    <a:lnTo>
                      <a:pt x="0" y="801"/>
                    </a:lnTo>
                    <a:lnTo>
                      <a:pt x="0" y="801"/>
                    </a:lnTo>
                    <a:lnTo>
                      <a:pt x="4" y="821"/>
                    </a:lnTo>
                    <a:lnTo>
                      <a:pt x="9" y="841"/>
                    </a:lnTo>
                    <a:lnTo>
                      <a:pt x="18" y="857"/>
                    </a:lnTo>
                    <a:lnTo>
                      <a:pt x="31" y="873"/>
                    </a:lnTo>
                    <a:lnTo>
                      <a:pt x="47" y="886"/>
                    </a:lnTo>
                    <a:lnTo>
                      <a:pt x="63" y="895"/>
                    </a:lnTo>
                    <a:lnTo>
                      <a:pt x="83" y="902"/>
                    </a:lnTo>
                    <a:lnTo>
                      <a:pt x="105" y="904"/>
                    </a:lnTo>
                    <a:lnTo>
                      <a:pt x="634" y="904"/>
                    </a:lnTo>
                    <a:lnTo>
                      <a:pt x="634" y="904"/>
                    </a:lnTo>
                    <a:lnTo>
                      <a:pt x="656" y="902"/>
                    </a:lnTo>
                    <a:lnTo>
                      <a:pt x="674" y="895"/>
                    </a:lnTo>
                    <a:lnTo>
                      <a:pt x="692" y="886"/>
                    </a:lnTo>
                    <a:lnTo>
                      <a:pt x="708" y="873"/>
                    </a:lnTo>
                    <a:lnTo>
                      <a:pt x="720" y="857"/>
                    </a:lnTo>
                    <a:lnTo>
                      <a:pt x="729" y="841"/>
                    </a:lnTo>
                    <a:lnTo>
                      <a:pt x="735" y="821"/>
                    </a:lnTo>
                    <a:lnTo>
                      <a:pt x="737" y="801"/>
                    </a:lnTo>
                    <a:lnTo>
                      <a:pt x="737" y="103"/>
                    </a:lnTo>
                    <a:lnTo>
                      <a:pt x="737" y="103"/>
                    </a:lnTo>
                    <a:lnTo>
                      <a:pt x="735" y="81"/>
                    </a:lnTo>
                    <a:lnTo>
                      <a:pt x="729" y="63"/>
                    </a:lnTo>
                    <a:lnTo>
                      <a:pt x="720" y="45"/>
                    </a:lnTo>
                    <a:lnTo>
                      <a:pt x="708" y="31"/>
                    </a:lnTo>
                    <a:lnTo>
                      <a:pt x="692" y="18"/>
                    </a:lnTo>
                    <a:lnTo>
                      <a:pt x="674" y="7"/>
                    </a:lnTo>
                    <a:lnTo>
                      <a:pt x="656" y="2"/>
                    </a:lnTo>
                    <a:lnTo>
                      <a:pt x="634" y="0"/>
                    </a:lnTo>
                    <a:lnTo>
                      <a:pt x="634" y="0"/>
                    </a:lnTo>
                    <a:close/>
                    <a:moveTo>
                      <a:pt x="283" y="184"/>
                    </a:moveTo>
                    <a:lnTo>
                      <a:pt x="283" y="329"/>
                    </a:lnTo>
                    <a:lnTo>
                      <a:pt x="283" y="329"/>
                    </a:lnTo>
                    <a:lnTo>
                      <a:pt x="283" y="335"/>
                    </a:lnTo>
                    <a:lnTo>
                      <a:pt x="281" y="342"/>
                    </a:lnTo>
                    <a:lnTo>
                      <a:pt x="278" y="347"/>
                    </a:lnTo>
                    <a:lnTo>
                      <a:pt x="274" y="353"/>
                    </a:lnTo>
                    <a:lnTo>
                      <a:pt x="270" y="356"/>
                    </a:lnTo>
                    <a:lnTo>
                      <a:pt x="263" y="358"/>
                    </a:lnTo>
                    <a:lnTo>
                      <a:pt x="258" y="360"/>
                    </a:lnTo>
                    <a:lnTo>
                      <a:pt x="251" y="362"/>
                    </a:lnTo>
                    <a:lnTo>
                      <a:pt x="146" y="362"/>
                    </a:lnTo>
                    <a:lnTo>
                      <a:pt x="283" y="184"/>
                    </a:lnTo>
                    <a:close/>
                    <a:moveTo>
                      <a:pt x="666" y="801"/>
                    </a:moveTo>
                    <a:lnTo>
                      <a:pt x="666" y="801"/>
                    </a:lnTo>
                    <a:lnTo>
                      <a:pt x="666" y="806"/>
                    </a:lnTo>
                    <a:lnTo>
                      <a:pt x="665" y="814"/>
                    </a:lnTo>
                    <a:lnTo>
                      <a:pt x="661" y="819"/>
                    </a:lnTo>
                    <a:lnTo>
                      <a:pt x="657" y="823"/>
                    </a:lnTo>
                    <a:lnTo>
                      <a:pt x="652" y="826"/>
                    </a:lnTo>
                    <a:lnTo>
                      <a:pt x="647" y="830"/>
                    </a:lnTo>
                    <a:lnTo>
                      <a:pt x="641" y="832"/>
                    </a:lnTo>
                    <a:lnTo>
                      <a:pt x="634" y="832"/>
                    </a:lnTo>
                    <a:lnTo>
                      <a:pt x="105" y="832"/>
                    </a:lnTo>
                    <a:lnTo>
                      <a:pt x="105" y="832"/>
                    </a:lnTo>
                    <a:lnTo>
                      <a:pt x="98" y="832"/>
                    </a:lnTo>
                    <a:lnTo>
                      <a:pt x="92" y="830"/>
                    </a:lnTo>
                    <a:lnTo>
                      <a:pt x="87" y="826"/>
                    </a:lnTo>
                    <a:lnTo>
                      <a:pt x="81" y="823"/>
                    </a:lnTo>
                    <a:lnTo>
                      <a:pt x="78" y="819"/>
                    </a:lnTo>
                    <a:lnTo>
                      <a:pt x="74" y="814"/>
                    </a:lnTo>
                    <a:lnTo>
                      <a:pt x="72" y="806"/>
                    </a:lnTo>
                    <a:lnTo>
                      <a:pt x="72" y="801"/>
                    </a:lnTo>
                    <a:lnTo>
                      <a:pt x="72" y="464"/>
                    </a:lnTo>
                    <a:lnTo>
                      <a:pt x="72" y="464"/>
                    </a:lnTo>
                    <a:lnTo>
                      <a:pt x="72" y="457"/>
                    </a:lnTo>
                    <a:lnTo>
                      <a:pt x="74" y="452"/>
                    </a:lnTo>
                    <a:lnTo>
                      <a:pt x="78" y="446"/>
                    </a:lnTo>
                    <a:lnTo>
                      <a:pt x="81" y="441"/>
                    </a:lnTo>
                    <a:lnTo>
                      <a:pt x="87" y="437"/>
                    </a:lnTo>
                    <a:lnTo>
                      <a:pt x="92" y="436"/>
                    </a:lnTo>
                    <a:lnTo>
                      <a:pt x="98" y="432"/>
                    </a:lnTo>
                    <a:lnTo>
                      <a:pt x="105" y="432"/>
                    </a:lnTo>
                    <a:lnTo>
                      <a:pt x="251" y="432"/>
                    </a:lnTo>
                    <a:lnTo>
                      <a:pt x="251" y="432"/>
                    </a:lnTo>
                    <a:lnTo>
                      <a:pt x="272" y="430"/>
                    </a:lnTo>
                    <a:lnTo>
                      <a:pt x="292" y="425"/>
                    </a:lnTo>
                    <a:lnTo>
                      <a:pt x="308" y="414"/>
                    </a:lnTo>
                    <a:lnTo>
                      <a:pt x="324" y="401"/>
                    </a:lnTo>
                    <a:lnTo>
                      <a:pt x="337" y="387"/>
                    </a:lnTo>
                    <a:lnTo>
                      <a:pt x="346" y="369"/>
                    </a:lnTo>
                    <a:lnTo>
                      <a:pt x="353" y="349"/>
                    </a:lnTo>
                    <a:lnTo>
                      <a:pt x="355" y="329"/>
                    </a:lnTo>
                    <a:lnTo>
                      <a:pt x="355" y="103"/>
                    </a:lnTo>
                    <a:lnTo>
                      <a:pt x="355" y="103"/>
                    </a:lnTo>
                    <a:lnTo>
                      <a:pt x="355" y="96"/>
                    </a:lnTo>
                    <a:lnTo>
                      <a:pt x="357" y="90"/>
                    </a:lnTo>
                    <a:lnTo>
                      <a:pt x="360" y="85"/>
                    </a:lnTo>
                    <a:lnTo>
                      <a:pt x="364" y="79"/>
                    </a:lnTo>
                    <a:lnTo>
                      <a:pt x="369" y="76"/>
                    </a:lnTo>
                    <a:lnTo>
                      <a:pt x="375" y="72"/>
                    </a:lnTo>
                    <a:lnTo>
                      <a:pt x="380" y="70"/>
                    </a:lnTo>
                    <a:lnTo>
                      <a:pt x="387" y="70"/>
                    </a:lnTo>
                    <a:lnTo>
                      <a:pt x="634" y="70"/>
                    </a:lnTo>
                    <a:lnTo>
                      <a:pt x="634" y="70"/>
                    </a:lnTo>
                    <a:lnTo>
                      <a:pt x="641" y="70"/>
                    </a:lnTo>
                    <a:lnTo>
                      <a:pt x="647" y="72"/>
                    </a:lnTo>
                    <a:lnTo>
                      <a:pt x="652" y="76"/>
                    </a:lnTo>
                    <a:lnTo>
                      <a:pt x="657" y="79"/>
                    </a:lnTo>
                    <a:lnTo>
                      <a:pt x="661" y="85"/>
                    </a:lnTo>
                    <a:lnTo>
                      <a:pt x="665" y="90"/>
                    </a:lnTo>
                    <a:lnTo>
                      <a:pt x="666" y="96"/>
                    </a:lnTo>
                    <a:lnTo>
                      <a:pt x="666" y="103"/>
                    </a:lnTo>
                    <a:lnTo>
                      <a:pt x="666" y="8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87" name="组合 86"/>
          <p:cNvGrpSpPr/>
          <p:nvPr/>
        </p:nvGrpSpPr>
        <p:grpSpPr>
          <a:xfrm>
            <a:off x="8574254" y="3597056"/>
            <a:ext cx="600719" cy="600797"/>
            <a:chOff x="5568562" y="1104393"/>
            <a:chExt cx="720000" cy="720000"/>
          </a:xfrm>
        </p:grpSpPr>
        <p:sp>
          <p:nvSpPr>
            <p:cNvPr id="88" name="椭圆 87"/>
            <p:cNvSpPr/>
            <p:nvPr/>
          </p:nvSpPr>
          <p:spPr>
            <a:xfrm>
              <a:off x="5568562" y="1104393"/>
              <a:ext cx="720000"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89" name="Freeform 24"/>
            <p:cNvSpPr>
              <a:spLocks noEditPoints="1"/>
            </p:cNvSpPr>
            <p:nvPr/>
          </p:nvSpPr>
          <p:spPr bwMode="auto">
            <a:xfrm>
              <a:off x="5709421" y="1226450"/>
              <a:ext cx="438282" cy="430166"/>
            </a:xfrm>
            <a:custGeom>
              <a:avLst/>
              <a:gdLst>
                <a:gd name="T0" fmla="*/ 860 w 1082"/>
                <a:gd name="T1" fmla="*/ 689 h 1058"/>
                <a:gd name="T2" fmla="*/ 844 w 1082"/>
                <a:gd name="T3" fmla="*/ 709 h 1058"/>
                <a:gd name="T4" fmla="*/ 905 w 1082"/>
                <a:gd name="T5" fmla="*/ 783 h 1058"/>
                <a:gd name="T6" fmla="*/ 808 w 1082"/>
                <a:gd name="T7" fmla="*/ 855 h 1058"/>
                <a:gd name="T8" fmla="*/ 657 w 1082"/>
                <a:gd name="T9" fmla="*/ 914 h 1058"/>
                <a:gd name="T10" fmla="*/ 738 w 1082"/>
                <a:gd name="T11" fmla="*/ 525 h 1058"/>
                <a:gd name="T12" fmla="*/ 760 w 1082"/>
                <a:gd name="T13" fmla="*/ 515 h 1058"/>
                <a:gd name="T14" fmla="*/ 770 w 1082"/>
                <a:gd name="T15" fmla="*/ 493 h 1058"/>
                <a:gd name="T16" fmla="*/ 767 w 1082"/>
                <a:gd name="T17" fmla="*/ 391 h 1058"/>
                <a:gd name="T18" fmla="*/ 751 w 1082"/>
                <a:gd name="T19" fmla="*/ 374 h 1058"/>
                <a:gd name="T20" fmla="*/ 616 w 1082"/>
                <a:gd name="T21" fmla="*/ 266 h 1058"/>
                <a:gd name="T22" fmla="*/ 655 w 1082"/>
                <a:gd name="T23" fmla="*/ 230 h 1058"/>
                <a:gd name="T24" fmla="*/ 684 w 1082"/>
                <a:gd name="T25" fmla="*/ 162 h 1058"/>
                <a:gd name="T26" fmla="*/ 682 w 1082"/>
                <a:gd name="T27" fmla="*/ 115 h 1058"/>
                <a:gd name="T28" fmla="*/ 661 w 1082"/>
                <a:gd name="T29" fmla="*/ 63 h 1058"/>
                <a:gd name="T30" fmla="*/ 621 w 1082"/>
                <a:gd name="T31" fmla="*/ 25 h 1058"/>
                <a:gd name="T32" fmla="*/ 571 w 1082"/>
                <a:gd name="T33" fmla="*/ 4 h 1058"/>
                <a:gd name="T34" fmla="*/ 527 w 1082"/>
                <a:gd name="T35" fmla="*/ 0 h 1058"/>
                <a:gd name="T36" fmla="*/ 473 w 1082"/>
                <a:gd name="T37" fmla="*/ 18 h 1058"/>
                <a:gd name="T38" fmla="*/ 430 w 1082"/>
                <a:gd name="T39" fmla="*/ 52 h 1058"/>
                <a:gd name="T40" fmla="*/ 405 w 1082"/>
                <a:gd name="T41" fmla="*/ 101 h 1058"/>
                <a:gd name="T42" fmla="*/ 398 w 1082"/>
                <a:gd name="T43" fmla="*/ 144 h 1058"/>
                <a:gd name="T44" fmla="*/ 418 w 1082"/>
                <a:gd name="T45" fmla="*/ 214 h 1058"/>
                <a:gd name="T46" fmla="*/ 468 w 1082"/>
                <a:gd name="T47" fmla="*/ 266 h 1058"/>
                <a:gd name="T48" fmla="*/ 338 w 1082"/>
                <a:gd name="T49" fmla="*/ 373 h 1058"/>
                <a:gd name="T50" fmla="*/ 319 w 1082"/>
                <a:gd name="T51" fmla="*/ 385 h 1058"/>
                <a:gd name="T52" fmla="*/ 313 w 1082"/>
                <a:gd name="T53" fmla="*/ 493 h 1058"/>
                <a:gd name="T54" fmla="*/ 319 w 1082"/>
                <a:gd name="T55" fmla="*/ 511 h 1058"/>
                <a:gd name="T56" fmla="*/ 338 w 1082"/>
                <a:gd name="T57" fmla="*/ 524 h 1058"/>
                <a:gd name="T58" fmla="*/ 468 w 1082"/>
                <a:gd name="T59" fmla="*/ 921 h 1058"/>
                <a:gd name="T60" fmla="*/ 310 w 1082"/>
                <a:gd name="T61" fmla="*/ 875 h 1058"/>
                <a:gd name="T62" fmla="*/ 176 w 1082"/>
                <a:gd name="T63" fmla="*/ 783 h 1058"/>
                <a:gd name="T64" fmla="*/ 238 w 1082"/>
                <a:gd name="T65" fmla="*/ 716 h 1058"/>
                <a:gd name="T66" fmla="*/ 229 w 1082"/>
                <a:gd name="T67" fmla="*/ 693 h 1058"/>
                <a:gd name="T68" fmla="*/ 23 w 1082"/>
                <a:gd name="T69" fmla="*/ 689 h 1058"/>
                <a:gd name="T70" fmla="*/ 0 w 1082"/>
                <a:gd name="T71" fmla="*/ 713 h 1058"/>
                <a:gd name="T72" fmla="*/ 4 w 1082"/>
                <a:gd name="T73" fmla="*/ 916 h 1058"/>
                <a:gd name="T74" fmla="*/ 27 w 1082"/>
                <a:gd name="T75" fmla="*/ 927 h 1058"/>
                <a:gd name="T76" fmla="*/ 83 w 1082"/>
                <a:gd name="T77" fmla="*/ 876 h 1058"/>
                <a:gd name="T78" fmla="*/ 180 w 1082"/>
                <a:gd name="T79" fmla="*/ 952 h 1058"/>
                <a:gd name="T80" fmla="*/ 292 w 1082"/>
                <a:gd name="T81" fmla="*/ 1010 h 1058"/>
                <a:gd name="T82" fmla="*/ 412 w 1082"/>
                <a:gd name="T83" fmla="*/ 1046 h 1058"/>
                <a:gd name="T84" fmla="*/ 542 w 1082"/>
                <a:gd name="T85" fmla="*/ 1058 h 1058"/>
                <a:gd name="T86" fmla="*/ 639 w 1082"/>
                <a:gd name="T87" fmla="*/ 1051 h 1058"/>
                <a:gd name="T88" fmla="*/ 761 w 1082"/>
                <a:gd name="T89" fmla="*/ 1020 h 1058"/>
                <a:gd name="T90" fmla="*/ 875 w 1082"/>
                <a:gd name="T91" fmla="*/ 968 h 1058"/>
                <a:gd name="T92" fmla="*/ 976 w 1082"/>
                <a:gd name="T93" fmla="*/ 896 h 1058"/>
                <a:gd name="T94" fmla="*/ 1049 w 1082"/>
                <a:gd name="T95" fmla="*/ 923 h 1058"/>
                <a:gd name="T96" fmla="*/ 1075 w 1082"/>
                <a:gd name="T97" fmla="*/ 921 h 1058"/>
                <a:gd name="T98" fmla="*/ 1082 w 1082"/>
                <a:gd name="T99" fmla="*/ 713 h 1058"/>
                <a:gd name="T100" fmla="*/ 1069 w 1082"/>
                <a:gd name="T101" fmla="*/ 691 h 1058"/>
                <a:gd name="T102" fmla="*/ 542 w 1082"/>
                <a:gd name="T103" fmla="*/ 189 h 1058"/>
                <a:gd name="T104" fmla="*/ 509 w 1082"/>
                <a:gd name="T105" fmla="*/ 175 h 1058"/>
                <a:gd name="T106" fmla="*/ 497 w 1082"/>
                <a:gd name="T107" fmla="*/ 144 h 1058"/>
                <a:gd name="T108" fmla="*/ 504 w 1082"/>
                <a:gd name="T109" fmla="*/ 119 h 1058"/>
                <a:gd name="T110" fmla="*/ 533 w 1082"/>
                <a:gd name="T111" fmla="*/ 99 h 1058"/>
                <a:gd name="T112" fmla="*/ 558 w 1082"/>
                <a:gd name="T113" fmla="*/ 103 h 1058"/>
                <a:gd name="T114" fmla="*/ 583 w 1082"/>
                <a:gd name="T115" fmla="*/ 126 h 1058"/>
                <a:gd name="T116" fmla="*/ 585 w 1082"/>
                <a:gd name="T117" fmla="*/ 153 h 1058"/>
                <a:gd name="T118" fmla="*/ 567 w 1082"/>
                <a:gd name="T119" fmla="*/ 180 h 1058"/>
                <a:gd name="T120" fmla="*/ 542 w 1082"/>
                <a:gd name="T121" fmla="*/ 189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82" h="1058">
                  <a:moveTo>
                    <a:pt x="1058" y="689"/>
                  </a:moveTo>
                  <a:lnTo>
                    <a:pt x="868" y="689"/>
                  </a:lnTo>
                  <a:lnTo>
                    <a:pt x="868" y="689"/>
                  </a:lnTo>
                  <a:lnTo>
                    <a:pt x="860" y="689"/>
                  </a:lnTo>
                  <a:lnTo>
                    <a:pt x="855" y="693"/>
                  </a:lnTo>
                  <a:lnTo>
                    <a:pt x="850" y="698"/>
                  </a:lnTo>
                  <a:lnTo>
                    <a:pt x="846" y="704"/>
                  </a:lnTo>
                  <a:lnTo>
                    <a:pt x="844" y="709"/>
                  </a:lnTo>
                  <a:lnTo>
                    <a:pt x="844" y="716"/>
                  </a:lnTo>
                  <a:lnTo>
                    <a:pt x="848" y="722"/>
                  </a:lnTo>
                  <a:lnTo>
                    <a:pt x="851" y="729"/>
                  </a:lnTo>
                  <a:lnTo>
                    <a:pt x="905" y="783"/>
                  </a:lnTo>
                  <a:lnTo>
                    <a:pt x="905" y="783"/>
                  </a:lnTo>
                  <a:lnTo>
                    <a:pt x="875" y="810"/>
                  </a:lnTo>
                  <a:lnTo>
                    <a:pt x="842" y="833"/>
                  </a:lnTo>
                  <a:lnTo>
                    <a:pt x="808" y="855"/>
                  </a:lnTo>
                  <a:lnTo>
                    <a:pt x="772" y="875"/>
                  </a:lnTo>
                  <a:lnTo>
                    <a:pt x="736" y="891"/>
                  </a:lnTo>
                  <a:lnTo>
                    <a:pt x="697" y="903"/>
                  </a:lnTo>
                  <a:lnTo>
                    <a:pt x="657" y="914"/>
                  </a:lnTo>
                  <a:lnTo>
                    <a:pt x="616" y="921"/>
                  </a:lnTo>
                  <a:lnTo>
                    <a:pt x="616" y="525"/>
                  </a:lnTo>
                  <a:lnTo>
                    <a:pt x="738" y="525"/>
                  </a:lnTo>
                  <a:lnTo>
                    <a:pt x="738" y="525"/>
                  </a:lnTo>
                  <a:lnTo>
                    <a:pt x="743" y="524"/>
                  </a:lnTo>
                  <a:lnTo>
                    <a:pt x="751" y="522"/>
                  </a:lnTo>
                  <a:lnTo>
                    <a:pt x="756" y="520"/>
                  </a:lnTo>
                  <a:lnTo>
                    <a:pt x="760" y="515"/>
                  </a:lnTo>
                  <a:lnTo>
                    <a:pt x="763" y="511"/>
                  </a:lnTo>
                  <a:lnTo>
                    <a:pt x="767" y="506"/>
                  </a:lnTo>
                  <a:lnTo>
                    <a:pt x="769" y="498"/>
                  </a:lnTo>
                  <a:lnTo>
                    <a:pt x="770" y="493"/>
                  </a:lnTo>
                  <a:lnTo>
                    <a:pt x="770" y="403"/>
                  </a:lnTo>
                  <a:lnTo>
                    <a:pt x="770" y="403"/>
                  </a:lnTo>
                  <a:lnTo>
                    <a:pt x="769" y="398"/>
                  </a:lnTo>
                  <a:lnTo>
                    <a:pt x="767" y="391"/>
                  </a:lnTo>
                  <a:lnTo>
                    <a:pt x="763" y="385"/>
                  </a:lnTo>
                  <a:lnTo>
                    <a:pt x="760" y="382"/>
                  </a:lnTo>
                  <a:lnTo>
                    <a:pt x="756" y="378"/>
                  </a:lnTo>
                  <a:lnTo>
                    <a:pt x="751" y="374"/>
                  </a:lnTo>
                  <a:lnTo>
                    <a:pt x="743" y="373"/>
                  </a:lnTo>
                  <a:lnTo>
                    <a:pt x="738" y="373"/>
                  </a:lnTo>
                  <a:lnTo>
                    <a:pt x="616" y="373"/>
                  </a:lnTo>
                  <a:lnTo>
                    <a:pt x="616" y="266"/>
                  </a:lnTo>
                  <a:lnTo>
                    <a:pt x="616" y="266"/>
                  </a:lnTo>
                  <a:lnTo>
                    <a:pt x="630" y="256"/>
                  </a:lnTo>
                  <a:lnTo>
                    <a:pt x="644" y="243"/>
                  </a:lnTo>
                  <a:lnTo>
                    <a:pt x="655" y="230"/>
                  </a:lnTo>
                  <a:lnTo>
                    <a:pt x="666" y="214"/>
                  </a:lnTo>
                  <a:lnTo>
                    <a:pt x="673" y="198"/>
                  </a:lnTo>
                  <a:lnTo>
                    <a:pt x="680" y="182"/>
                  </a:lnTo>
                  <a:lnTo>
                    <a:pt x="684" y="162"/>
                  </a:lnTo>
                  <a:lnTo>
                    <a:pt x="684" y="144"/>
                  </a:lnTo>
                  <a:lnTo>
                    <a:pt x="684" y="144"/>
                  </a:lnTo>
                  <a:lnTo>
                    <a:pt x="684" y="130"/>
                  </a:lnTo>
                  <a:lnTo>
                    <a:pt x="682" y="115"/>
                  </a:lnTo>
                  <a:lnTo>
                    <a:pt x="679" y="101"/>
                  </a:lnTo>
                  <a:lnTo>
                    <a:pt x="673" y="88"/>
                  </a:lnTo>
                  <a:lnTo>
                    <a:pt x="668" y="76"/>
                  </a:lnTo>
                  <a:lnTo>
                    <a:pt x="661" y="63"/>
                  </a:lnTo>
                  <a:lnTo>
                    <a:pt x="652" y="52"/>
                  </a:lnTo>
                  <a:lnTo>
                    <a:pt x="643" y="41"/>
                  </a:lnTo>
                  <a:lnTo>
                    <a:pt x="632" y="32"/>
                  </a:lnTo>
                  <a:lnTo>
                    <a:pt x="621" y="25"/>
                  </a:lnTo>
                  <a:lnTo>
                    <a:pt x="610" y="18"/>
                  </a:lnTo>
                  <a:lnTo>
                    <a:pt x="598" y="11"/>
                  </a:lnTo>
                  <a:lnTo>
                    <a:pt x="583" y="7"/>
                  </a:lnTo>
                  <a:lnTo>
                    <a:pt x="571" y="4"/>
                  </a:lnTo>
                  <a:lnTo>
                    <a:pt x="556" y="0"/>
                  </a:lnTo>
                  <a:lnTo>
                    <a:pt x="542" y="0"/>
                  </a:lnTo>
                  <a:lnTo>
                    <a:pt x="542" y="0"/>
                  </a:lnTo>
                  <a:lnTo>
                    <a:pt x="527" y="0"/>
                  </a:lnTo>
                  <a:lnTo>
                    <a:pt x="513" y="4"/>
                  </a:lnTo>
                  <a:lnTo>
                    <a:pt x="499" y="7"/>
                  </a:lnTo>
                  <a:lnTo>
                    <a:pt x="486" y="11"/>
                  </a:lnTo>
                  <a:lnTo>
                    <a:pt x="473" y="18"/>
                  </a:lnTo>
                  <a:lnTo>
                    <a:pt x="461" y="25"/>
                  </a:lnTo>
                  <a:lnTo>
                    <a:pt x="450" y="32"/>
                  </a:lnTo>
                  <a:lnTo>
                    <a:pt x="439" y="41"/>
                  </a:lnTo>
                  <a:lnTo>
                    <a:pt x="430" y="52"/>
                  </a:lnTo>
                  <a:lnTo>
                    <a:pt x="423" y="63"/>
                  </a:lnTo>
                  <a:lnTo>
                    <a:pt x="416" y="76"/>
                  </a:lnTo>
                  <a:lnTo>
                    <a:pt x="409" y="88"/>
                  </a:lnTo>
                  <a:lnTo>
                    <a:pt x="405" y="101"/>
                  </a:lnTo>
                  <a:lnTo>
                    <a:pt x="401" y="115"/>
                  </a:lnTo>
                  <a:lnTo>
                    <a:pt x="398" y="130"/>
                  </a:lnTo>
                  <a:lnTo>
                    <a:pt x="398" y="144"/>
                  </a:lnTo>
                  <a:lnTo>
                    <a:pt x="398" y="144"/>
                  </a:lnTo>
                  <a:lnTo>
                    <a:pt x="400" y="162"/>
                  </a:lnTo>
                  <a:lnTo>
                    <a:pt x="403" y="182"/>
                  </a:lnTo>
                  <a:lnTo>
                    <a:pt x="409" y="198"/>
                  </a:lnTo>
                  <a:lnTo>
                    <a:pt x="418" y="214"/>
                  </a:lnTo>
                  <a:lnTo>
                    <a:pt x="427" y="230"/>
                  </a:lnTo>
                  <a:lnTo>
                    <a:pt x="439" y="243"/>
                  </a:lnTo>
                  <a:lnTo>
                    <a:pt x="452" y="256"/>
                  </a:lnTo>
                  <a:lnTo>
                    <a:pt x="468" y="266"/>
                  </a:lnTo>
                  <a:lnTo>
                    <a:pt x="468" y="373"/>
                  </a:lnTo>
                  <a:lnTo>
                    <a:pt x="346" y="373"/>
                  </a:lnTo>
                  <a:lnTo>
                    <a:pt x="346" y="373"/>
                  </a:lnTo>
                  <a:lnTo>
                    <a:pt x="338" y="373"/>
                  </a:lnTo>
                  <a:lnTo>
                    <a:pt x="333" y="374"/>
                  </a:lnTo>
                  <a:lnTo>
                    <a:pt x="328" y="378"/>
                  </a:lnTo>
                  <a:lnTo>
                    <a:pt x="322" y="382"/>
                  </a:lnTo>
                  <a:lnTo>
                    <a:pt x="319" y="385"/>
                  </a:lnTo>
                  <a:lnTo>
                    <a:pt x="315" y="391"/>
                  </a:lnTo>
                  <a:lnTo>
                    <a:pt x="313" y="398"/>
                  </a:lnTo>
                  <a:lnTo>
                    <a:pt x="313" y="403"/>
                  </a:lnTo>
                  <a:lnTo>
                    <a:pt x="313" y="493"/>
                  </a:lnTo>
                  <a:lnTo>
                    <a:pt x="313" y="493"/>
                  </a:lnTo>
                  <a:lnTo>
                    <a:pt x="313" y="498"/>
                  </a:lnTo>
                  <a:lnTo>
                    <a:pt x="315" y="506"/>
                  </a:lnTo>
                  <a:lnTo>
                    <a:pt x="319" y="511"/>
                  </a:lnTo>
                  <a:lnTo>
                    <a:pt x="322" y="515"/>
                  </a:lnTo>
                  <a:lnTo>
                    <a:pt x="328" y="520"/>
                  </a:lnTo>
                  <a:lnTo>
                    <a:pt x="333" y="522"/>
                  </a:lnTo>
                  <a:lnTo>
                    <a:pt x="338" y="524"/>
                  </a:lnTo>
                  <a:lnTo>
                    <a:pt x="346" y="525"/>
                  </a:lnTo>
                  <a:lnTo>
                    <a:pt x="468" y="525"/>
                  </a:lnTo>
                  <a:lnTo>
                    <a:pt x="468" y="921"/>
                  </a:lnTo>
                  <a:lnTo>
                    <a:pt x="468" y="921"/>
                  </a:lnTo>
                  <a:lnTo>
                    <a:pt x="427" y="914"/>
                  </a:lnTo>
                  <a:lnTo>
                    <a:pt x="385" y="903"/>
                  </a:lnTo>
                  <a:lnTo>
                    <a:pt x="347" y="891"/>
                  </a:lnTo>
                  <a:lnTo>
                    <a:pt x="310" y="875"/>
                  </a:lnTo>
                  <a:lnTo>
                    <a:pt x="274" y="855"/>
                  </a:lnTo>
                  <a:lnTo>
                    <a:pt x="239" y="833"/>
                  </a:lnTo>
                  <a:lnTo>
                    <a:pt x="207" y="810"/>
                  </a:lnTo>
                  <a:lnTo>
                    <a:pt x="176" y="783"/>
                  </a:lnTo>
                  <a:lnTo>
                    <a:pt x="230" y="729"/>
                  </a:lnTo>
                  <a:lnTo>
                    <a:pt x="230" y="729"/>
                  </a:lnTo>
                  <a:lnTo>
                    <a:pt x="236" y="722"/>
                  </a:lnTo>
                  <a:lnTo>
                    <a:pt x="238" y="716"/>
                  </a:lnTo>
                  <a:lnTo>
                    <a:pt x="238" y="709"/>
                  </a:lnTo>
                  <a:lnTo>
                    <a:pt x="236" y="704"/>
                  </a:lnTo>
                  <a:lnTo>
                    <a:pt x="232" y="698"/>
                  </a:lnTo>
                  <a:lnTo>
                    <a:pt x="229" y="693"/>
                  </a:lnTo>
                  <a:lnTo>
                    <a:pt x="221" y="689"/>
                  </a:lnTo>
                  <a:lnTo>
                    <a:pt x="214" y="689"/>
                  </a:lnTo>
                  <a:lnTo>
                    <a:pt x="23" y="689"/>
                  </a:lnTo>
                  <a:lnTo>
                    <a:pt x="23" y="689"/>
                  </a:lnTo>
                  <a:lnTo>
                    <a:pt x="14" y="691"/>
                  </a:lnTo>
                  <a:lnTo>
                    <a:pt x="7" y="695"/>
                  </a:lnTo>
                  <a:lnTo>
                    <a:pt x="2" y="704"/>
                  </a:lnTo>
                  <a:lnTo>
                    <a:pt x="0" y="713"/>
                  </a:lnTo>
                  <a:lnTo>
                    <a:pt x="0" y="903"/>
                  </a:lnTo>
                  <a:lnTo>
                    <a:pt x="0" y="903"/>
                  </a:lnTo>
                  <a:lnTo>
                    <a:pt x="2" y="911"/>
                  </a:lnTo>
                  <a:lnTo>
                    <a:pt x="4" y="916"/>
                  </a:lnTo>
                  <a:lnTo>
                    <a:pt x="9" y="921"/>
                  </a:lnTo>
                  <a:lnTo>
                    <a:pt x="14" y="925"/>
                  </a:lnTo>
                  <a:lnTo>
                    <a:pt x="20" y="927"/>
                  </a:lnTo>
                  <a:lnTo>
                    <a:pt x="27" y="927"/>
                  </a:lnTo>
                  <a:lnTo>
                    <a:pt x="34" y="923"/>
                  </a:lnTo>
                  <a:lnTo>
                    <a:pt x="40" y="920"/>
                  </a:lnTo>
                  <a:lnTo>
                    <a:pt x="83" y="876"/>
                  </a:lnTo>
                  <a:lnTo>
                    <a:pt x="83" y="876"/>
                  </a:lnTo>
                  <a:lnTo>
                    <a:pt x="106" y="896"/>
                  </a:lnTo>
                  <a:lnTo>
                    <a:pt x="130" y="916"/>
                  </a:lnTo>
                  <a:lnTo>
                    <a:pt x="155" y="934"/>
                  </a:lnTo>
                  <a:lnTo>
                    <a:pt x="180" y="952"/>
                  </a:lnTo>
                  <a:lnTo>
                    <a:pt x="207" y="968"/>
                  </a:lnTo>
                  <a:lnTo>
                    <a:pt x="234" y="983"/>
                  </a:lnTo>
                  <a:lnTo>
                    <a:pt x="263" y="997"/>
                  </a:lnTo>
                  <a:lnTo>
                    <a:pt x="292" y="1010"/>
                  </a:lnTo>
                  <a:lnTo>
                    <a:pt x="320" y="1020"/>
                  </a:lnTo>
                  <a:lnTo>
                    <a:pt x="351" y="1029"/>
                  </a:lnTo>
                  <a:lnTo>
                    <a:pt x="382" y="1038"/>
                  </a:lnTo>
                  <a:lnTo>
                    <a:pt x="412" y="1046"/>
                  </a:lnTo>
                  <a:lnTo>
                    <a:pt x="443" y="1051"/>
                  </a:lnTo>
                  <a:lnTo>
                    <a:pt x="475" y="1055"/>
                  </a:lnTo>
                  <a:lnTo>
                    <a:pt x="508" y="1056"/>
                  </a:lnTo>
                  <a:lnTo>
                    <a:pt x="542" y="1058"/>
                  </a:lnTo>
                  <a:lnTo>
                    <a:pt x="542" y="1058"/>
                  </a:lnTo>
                  <a:lnTo>
                    <a:pt x="574" y="1056"/>
                  </a:lnTo>
                  <a:lnTo>
                    <a:pt x="607" y="1055"/>
                  </a:lnTo>
                  <a:lnTo>
                    <a:pt x="639" y="1051"/>
                  </a:lnTo>
                  <a:lnTo>
                    <a:pt x="671" y="1046"/>
                  </a:lnTo>
                  <a:lnTo>
                    <a:pt x="702" y="1038"/>
                  </a:lnTo>
                  <a:lnTo>
                    <a:pt x="733" y="1029"/>
                  </a:lnTo>
                  <a:lnTo>
                    <a:pt x="761" y="1020"/>
                  </a:lnTo>
                  <a:lnTo>
                    <a:pt x="792" y="1010"/>
                  </a:lnTo>
                  <a:lnTo>
                    <a:pt x="821" y="997"/>
                  </a:lnTo>
                  <a:lnTo>
                    <a:pt x="848" y="983"/>
                  </a:lnTo>
                  <a:lnTo>
                    <a:pt x="875" y="968"/>
                  </a:lnTo>
                  <a:lnTo>
                    <a:pt x="902" y="952"/>
                  </a:lnTo>
                  <a:lnTo>
                    <a:pt x="927" y="934"/>
                  </a:lnTo>
                  <a:lnTo>
                    <a:pt x="952" y="916"/>
                  </a:lnTo>
                  <a:lnTo>
                    <a:pt x="976" y="896"/>
                  </a:lnTo>
                  <a:lnTo>
                    <a:pt x="999" y="876"/>
                  </a:lnTo>
                  <a:lnTo>
                    <a:pt x="1042" y="920"/>
                  </a:lnTo>
                  <a:lnTo>
                    <a:pt x="1042" y="920"/>
                  </a:lnTo>
                  <a:lnTo>
                    <a:pt x="1049" y="923"/>
                  </a:lnTo>
                  <a:lnTo>
                    <a:pt x="1055" y="927"/>
                  </a:lnTo>
                  <a:lnTo>
                    <a:pt x="1062" y="927"/>
                  </a:lnTo>
                  <a:lnTo>
                    <a:pt x="1067" y="925"/>
                  </a:lnTo>
                  <a:lnTo>
                    <a:pt x="1075" y="921"/>
                  </a:lnTo>
                  <a:lnTo>
                    <a:pt x="1078" y="916"/>
                  </a:lnTo>
                  <a:lnTo>
                    <a:pt x="1082" y="911"/>
                  </a:lnTo>
                  <a:lnTo>
                    <a:pt x="1082" y="903"/>
                  </a:lnTo>
                  <a:lnTo>
                    <a:pt x="1082" y="713"/>
                  </a:lnTo>
                  <a:lnTo>
                    <a:pt x="1082" y="713"/>
                  </a:lnTo>
                  <a:lnTo>
                    <a:pt x="1080" y="704"/>
                  </a:lnTo>
                  <a:lnTo>
                    <a:pt x="1076" y="695"/>
                  </a:lnTo>
                  <a:lnTo>
                    <a:pt x="1069" y="691"/>
                  </a:lnTo>
                  <a:lnTo>
                    <a:pt x="1058" y="689"/>
                  </a:lnTo>
                  <a:lnTo>
                    <a:pt x="1058" y="689"/>
                  </a:lnTo>
                  <a:close/>
                  <a:moveTo>
                    <a:pt x="542" y="189"/>
                  </a:moveTo>
                  <a:lnTo>
                    <a:pt x="542" y="189"/>
                  </a:lnTo>
                  <a:lnTo>
                    <a:pt x="533" y="187"/>
                  </a:lnTo>
                  <a:lnTo>
                    <a:pt x="524" y="185"/>
                  </a:lnTo>
                  <a:lnTo>
                    <a:pt x="517" y="180"/>
                  </a:lnTo>
                  <a:lnTo>
                    <a:pt x="509" y="175"/>
                  </a:lnTo>
                  <a:lnTo>
                    <a:pt x="504" y="169"/>
                  </a:lnTo>
                  <a:lnTo>
                    <a:pt x="500" y="160"/>
                  </a:lnTo>
                  <a:lnTo>
                    <a:pt x="497" y="153"/>
                  </a:lnTo>
                  <a:lnTo>
                    <a:pt x="497" y="144"/>
                  </a:lnTo>
                  <a:lnTo>
                    <a:pt x="497" y="144"/>
                  </a:lnTo>
                  <a:lnTo>
                    <a:pt x="497" y="135"/>
                  </a:lnTo>
                  <a:lnTo>
                    <a:pt x="500" y="126"/>
                  </a:lnTo>
                  <a:lnTo>
                    <a:pt x="504" y="119"/>
                  </a:lnTo>
                  <a:lnTo>
                    <a:pt x="509" y="112"/>
                  </a:lnTo>
                  <a:lnTo>
                    <a:pt x="517" y="106"/>
                  </a:lnTo>
                  <a:lnTo>
                    <a:pt x="524" y="103"/>
                  </a:lnTo>
                  <a:lnTo>
                    <a:pt x="533" y="99"/>
                  </a:lnTo>
                  <a:lnTo>
                    <a:pt x="542" y="99"/>
                  </a:lnTo>
                  <a:lnTo>
                    <a:pt x="542" y="99"/>
                  </a:lnTo>
                  <a:lnTo>
                    <a:pt x="551" y="99"/>
                  </a:lnTo>
                  <a:lnTo>
                    <a:pt x="558" y="103"/>
                  </a:lnTo>
                  <a:lnTo>
                    <a:pt x="567" y="106"/>
                  </a:lnTo>
                  <a:lnTo>
                    <a:pt x="572" y="112"/>
                  </a:lnTo>
                  <a:lnTo>
                    <a:pt x="578" y="119"/>
                  </a:lnTo>
                  <a:lnTo>
                    <a:pt x="583" y="126"/>
                  </a:lnTo>
                  <a:lnTo>
                    <a:pt x="585" y="135"/>
                  </a:lnTo>
                  <a:lnTo>
                    <a:pt x="587" y="144"/>
                  </a:lnTo>
                  <a:lnTo>
                    <a:pt x="587" y="144"/>
                  </a:lnTo>
                  <a:lnTo>
                    <a:pt x="585" y="153"/>
                  </a:lnTo>
                  <a:lnTo>
                    <a:pt x="583" y="160"/>
                  </a:lnTo>
                  <a:lnTo>
                    <a:pt x="578" y="169"/>
                  </a:lnTo>
                  <a:lnTo>
                    <a:pt x="572" y="175"/>
                  </a:lnTo>
                  <a:lnTo>
                    <a:pt x="567" y="180"/>
                  </a:lnTo>
                  <a:lnTo>
                    <a:pt x="558" y="185"/>
                  </a:lnTo>
                  <a:lnTo>
                    <a:pt x="551" y="187"/>
                  </a:lnTo>
                  <a:lnTo>
                    <a:pt x="542" y="189"/>
                  </a:lnTo>
                  <a:lnTo>
                    <a:pt x="542" y="189"/>
                  </a:ln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300" fill="hold"/>
                                        <p:tgtEl>
                                          <p:spTgt spid="34"/>
                                        </p:tgtEl>
                                        <p:attrNameLst>
                                          <p:attrName>ppt_w</p:attrName>
                                        </p:attrNameLst>
                                      </p:cBhvr>
                                      <p:tavLst>
                                        <p:tav tm="0">
                                          <p:val>
                                            <p:fltVal val="0"/>
                                          </p:val>
                                        </p:tav>
                                        <p:tav tm="100000">
                                          <p:val>
                                            <p:strVal val="#ppt_w"/>
                                          </p:val>
                                        </p:tav>
                                      </p:tavLst>
                                    </p:anim>
                                    <p:anim calcmode="lin" valueType="num">
                                      <p:cBhvr>
                                        <p:cTn id="8" dur="300" fill="hold"/>
                                        <p:tgtEl>
                                          <p:spTgt spid="34"/>
                                        </p:tgtEl>
                                        <p:attrNameLst>
                                          <p:attrName>ppt_h</p:attrName>
                                        </p:attrNameLst>
                                      </p:cBhvr>
                                      <p:tavLst>
                                        <p:tav tm="0">
                                          <p:val>
                                            <p:fltVal val="0"/>
                                          </p:val>
                                        </p:tav>
                                        <p:tav tm="100000">
                                          <p:val>
                                            <p:strVal val="#ppt_h"/>
                                          </p:val>
                                        </p:tav>
                                      </p:tavLst>
                                    </p:anim>
                                    <p:animEffect transition="in" filter="fade">
                                      <p:cBhvr>
                                        <p:cTn id="9" dur="300"/>
                                        <p:tgtEl>
                                          <p:spTgt spid="3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left)">
                                      <p:cBhvr>
                                        <p:cTn id="13" dur="300"/>
                                        <p:tgtEl>
                                          <p:spTgt spid="21"/>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p:cTn id="17" dur="300" fill="hold"/>
                                        <p:tgtEl>
                                          <p:spTgt spid="65"/>
                                        </p:tgtEl>
                                        <p:attrNameLst>
                                          <p:attrName>ppt_w</p:attrName>
                                        </p:attrNameLst>
                                      </p:cBhvr>
                                      <p:tavLst>
                                        <p:tav tm="0">
                                          <p:val>
                                            <p:fltVal val="0"/>
                                          </p:val>
                                        </p:tav>
                                        <p:tav tm="100000">
                                          <p:val>
                                            <p:strVal val="#ppt_w"/>
                                          </p:val>
                                        </p:tav>
                                      </p:tavLst>
                                    </p:anim>
                                    <p:anim calcmode="lin" valueType="num">
                                      <p:cBhvr>
                                        <p:cTn id="18" dur="300" fill="hold"/>
                                        <p:tgtEl>
                                          <p:spTgt spid="65"/>
                                        </p:tgtEl>
                                        <p:attrNameLst>
                                          <p:attrName>ppt_h</p:attrName>
                                        </p:attrNameLst>
                                      </p:cBhvr>
                                      <p:tavLst>
                                        <p:tav tm="0">
                                          <p:val>
                                            <p:fltVal val="0"/>
                                          </p:val>
                                        </p:tav>
                                        <p:tav tm="100000">
                                          <p:val>
                                            <p:strVal val="#ppt_h"/>
                                          </p:val>
                                        </p:tav>
                                      </p:tavLst>
                                    </p:anim>
                                    <p:animEffect transition="in" filter="fade">
                                      <p:cBhvr>
                                        <p:cTn id="19" dur="300"/>
                                        <p:tgtEl>
                                          <p:spTgt spid="65"/>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300"/>
                                        <p:tgtEl>
                                          <p:spTgt spid="22"/>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75"/>
                                        </p:tgtEl>
                                        <p:attrNameLst>
                                          <p:attrName>style.visibility</p:attrName>
                                        </p:attrNameLst>
                                      </p:cBhvr>
                                      <p:to>
                                        <p:strVal val="visible"/>
                                      </p:to>
                                    </p:set>
                                    <p:anim calcmode="lin" valueType="num">
                                      <p:cBhvr>
                                        <p:cTn id="27" dur="300" fill="hold"/>
                                        <p:tgtEl>
                                          <p:spTgt spid="75"/>
                                        </p:tgtEl>
                                        <p:attrNameLst>
                                          <p:attrName>ppt_w</p:attrName>
                                        </p:attrNameLst>
                                      </p:cBhvr>
                                      <p:tavLst>
                                        <p:tav tm="0">
                                          <p:val>
                                            <p:fltVal val="0"/>
                                          </p:val>
                                        </p:tav>
                                        <p:tav tm="100000">
                                          <p:val>
                                            <p:strVal val="#ppt_w"/>
                                          </p:val>
                                        </p:tav>
                                      </p:tavLst>
                                    </p:anim>
                                    <p:anim calcmode="lin" valueType="num">
                                      <p:cBhvr>
                                        <p:cTn id="28" dur="300" fill="hold"/>
                                        <p:tgtEl>
                                          <p:spTgt spid="75"/>
                                        </p:tgtEl>
                                        <p:attrNameLst>
                                          <p:attrName>ppt_h</p:attrName>
                                        </p:attrNameLst>
                                      </p:cBhvr>
                                      <p:tavLst>
                                        <p:tav tm="0">
                                          <p:val>
                                            <p:fltVal val="0"/>
                                          </p:val>
                                        </p:tav>
                                        <p:tav tm="100000">
                                          <p:val>
                                            <p:strVal val="#ppt_h"/>
                                          </p:val>
                                        </p:tav>
                                      </p:tavLst>
                                    </p:anim>
                                    <p:animEffect transition="in" filter="fade">
                                      <p:cBhvr>
                                        <p:cTn id="29" dur="300"/>
                                        <p:tgtEl>
                                          <p:spTgt spid="75"/>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wipe(left)">
                                      <p:cBhvr>
                                        <p:cTn id="33" dur="300"/>
                                        <p:tgtEl>
                                          <p:spTgt spid="23"/>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300" fill="hold"/>
                                        <p:tgtEl>
                                          <p:spTgt spid="59"/>
                                        </p:tgtEl>
                                        <p:attrNameLst>
                                          <p:attrName>ppt_w</p:attrName>
                                        </p:attrNameLst>
                                      </p:cBhvr>
                                      <p:tavLst>
                                        <p:tav tm="0">
                                          <p:val>
                                            <p:fltVal val="0"/>
                                          </p:val>
                                        </p:tav>
                                        <p:tav tm="100000">
                                          <p:val>
                                            <p:strVal val="#ppt_w"/>
                                          </p:val>
                                        </p:tav>
                                      </p:tavLst>
                                    </p:anim>
                                    <p:anim calcmode="lin" valueType="num">
                                      <p:cBhvr>
                                        <p:cTn id="38" dur="300" fill="hold"/>
                                        <p:tgtEl>
                                          <p:spTgt spid="59"/>
                                        </p:tgtEl>
                                        <p:attrNameLst>
                                          <p:attrName>ppt_h</p:attrName>
                                        </p:attrNameLst>
                                      </p:cBhvr>
                                      <p:tavLst>
                                        <p:tav tm="0">
                                          <p:val>
                                            <p:fltVal val="0"/>
                                          </p:val>
                                        </p:tav>
                                        <p:tav tm="100000">
                                          <p:val>
                                            <p:strVal val="#ppt_h"/>
                                          </p:val>
                                        </p:tav>
                                      </p:tavLst>
                                    </p:anim>
                                    <p:animEffect transition="in" filter="fade">
                                      <p:cBhvr>
                                        <p:cTn id="39" dur="300"/>
                                        <p:tgtEl>
                                          <p:spTgt spid="59"/>
                                        </p:tgtEl>
                                      </p:cBhvr>
                                    </p:animEffect>
                                  </p:childTnLst>
                                </p:cTn>
                              </p:par>
                            </p:childTnLst>
                          </p:cTn>
                        </p:par>
                        <p:par>
                          <p:cTn id="40" fill="hold">
                            <p:stCondLst>
                              <p:cond delay="3500"/>
                            </p:stCondLst>
                            <p:childTnLst>
                              <p:par>
                                <p:cTn id="41" presetID="22" presetClass="entr" presetSubtype="8" fill="hold"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left)">
                                      <p:cBhvr>
                                        <p:cTn id="43" dur="300"/>
                                        <p:tgtEl>
                                          <p:spTgt spid="24"/>
                                        </p:tgtEl>
                                      </p:cBhvr>
                                    </p:animEffect>
                                  </p:childTnLst>
                                </p:cTn>
                              </p:par>
                            </p:childTnLst>
                          </p:cTn>
                        </p:par>
                        <p:par>
                          <p:cTn id="44" fill="hold">
                            <p:stCondLst>
                              <p:cond delay="4000"/>
                            </p:stCondLst>
                            <p:childTnLst>
                              <p:par>
                                <p:cTn id="45" presetID="53" presetClass="entr" presetSubtype="16" fill="hold" nodeType="after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p:cTn id="47" dur="300" fill="hold"/>
                                        <p:tgtEl>
                                          <p:spTgt spid="68"/>
                                        </p:tgtEl>
                                        <p:attrNameLst>
                                          <p:attrName>ppt_w</p:attrName>
                                        </p:attrNameLst>
                                      </p:cBhvr>
                                      <p:tavLst>
                                        <p:tav tm="0">
                                          <p:val>
                                            <p:fltVal val="0"/>
                                          </p:val>
                                        </p:tav>
                                        <p:tav tm="100000">
                                          <p:val>
                                            <p:strVal val="#ppt_w"/>
                                          </p:val>
                                        </p:tav>
                                      </p:tavLst>
                                    </p:anim>
                                    <p:anim calcmode="lin" valueType="num">
                                      <p:cBhvr>
                                        <p:cTn id="48" dur="300" fill="hold"/>
                                        <p:tgtEl>
                                          <p:spTgt spid="68"/>
                                        </p:tgtEl>
                                        <p:attrNameLst>
                                          <p:attrName>ppt_h</p:attrName>
                                        </p:attrNameLst>
                                      </p:cBhvr>
                                      <p:tavLst>
                                        <p:tav tm="0">
                                          <p:val>
                                            <p:fltVal val="0"/>
                                          </p:val>
                                        </p:tav>
                                        <p:tav tm="100000">
                                          <p:val>
                                            <p:strVal val="#ppt_h"/>
                                          </p:val>
                                        </p:tav>
                                      </p:tavLst>
                                    </p:anim>
                                    <p:animEffect transition="in" filter="fade">
                                      <p:cBhvr>
                                        <p:cTn id="49" dur="300"/>
                                        <p:tgtEl>
                                          <p:spTgt spid="68"/>
                                        </p:tgtEl>
                                      </p:cBhvr>
                                    </p:animEffect>
                                  </p:childTnLst>
                                </p:cTn>
                              </p:par>
                            </p:childTnLst>
                          </p:cTn>
                        </p:par>
                        <p:par>
                          <p:cTn id="50" fill="hold">
                            <p:stCondLst>
                              <p:cond delay="4500"/>
                            </p:stCondLst>
                            <p:childTnLst>
                              <p:par>
                                <p:cTn id="51" presetID="22" presetClass="entr" presetSubtype="8" fill="hold" nodeType="after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wipe(left)">
                                      <p:cBhvr>
                                        <p:cTn id="53" dur="300"/>
                                        <p:tgtEl>
                                          <p:spTgt spid="25"/>
                                        </p:tgtEl>
                                      </p:cBhvr>
                                    </p:animEffect>
                                  </p:childTnLst>
                                </p:cTn>
                              </p:par>
                            </p:childTnLst>
                          </p:cTn>
                        </p:par>
                        <p:par>
                          <p:cTn id="54" fill="hold">
                            <p:stCondLst>
                              <p:cond delay="5000"/>
                            </p:stCondLst>
                            <p:childTnLst>
                              <p:par>
                                <p:cTn id="55" presetID="53" presetClass="entr" presetSubtype="16" fill="hold" nodeType="afterEffect">
                                  <p:stCondLst>
                                    <p:cond delay="0"/>
                                  </p:stCondLst>
                                  <p:childTnLst>
                                    <p:set>
                                      <p:cBhvr>
                                        <p:cTn id="56" dur="1" fill="hold">
                                          <p:stCondLst>
                                            <p:cond delay="0"/>
                                          </p:stCondLst>
                                        </p:cTn>
                                        <p:tgtEl>
                                          <p:spTgt spid="87"/>
                                        </p:tgtEl>
                                        <p:attrNameLst>
                                          <p:attrName>style.visibility</p:attrName>
                                        </p:attrNameLst>
                                      </p:cBhvr>
                                      <p:to>
                                        <p:strVal val="visible"/>
                                      </p:to>
                                    </p:set>
                                    <p:anim calcmode="lin" valueType="num">
                                      <p:cBhvr>
                                        <p:cTn id="57" dur="300" fill="hold"/>
                                        <p:tgtEl>
                                          <p:spTgt spid="87"/>
                                        </p:tgtEl>
                                        <p:attrNameLst>
                                          <p:attrName>ppt_w</p:attrName>
                                        </p:attrNameLst>
                                      </p:cBhvr>
                                      <p:tavLst>
                                        <p:tav tm="0">
                                          <p:val>
                                            <p:fltVal val="0"/>
                                          </p:val>
                                        </p:tav>
                                        <p:tav tm="100000">
                                          <p:val>
                                            <p:strVal val="#ppt_w"/>
                                          </p:val>
                                        </p:tav>
                                      </p:tavLst>
                                    </p:anim>
                                    <p:anim calcmode="lin" valueType="num">
                                      <p:cBhvr>
                                        <p:cTn id="58" dur="300" fill="hold"/>
                                        <p:tgtEl>
                                          <p:spTgt spid="87"/>
                                        </p:tgtEl>
                                        <p:attrNameLst>
                                          <p:attrName>ppt_h</p:attrName>
                                        </p:attrNameLst>
                                      </p:cBhvr>
                                      <p:tavLst>
                                        <p:tav tm="0">
                                          <p:val>
                                            <p:fltVal val="0"/>
                                          </p:val>
                                        </p:tav>
                                        <p:tav tm="100000">
                                          <p:val>
                                            <p:strVal val="#ppt_h"/>
                                          </p:val>
                                        </p:tav>
                                      </p:tavLst>
                                    </p:anim>
                                    <p:animEffect transition="in" filter="fade">
                                      <p:cBhvr>
                                        <p:cTn id="59" dur="300"/>
                                        <p:tgtEl>
                                          <p:spTgt spid="87"/>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left)">
                                      <p:cBhvr>
                                        <p:cTn id="63" dur="300"/>
                                        <p:tgtEl>
                                          <p:spTgt spid="26"/>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82"/>
                                        </p:tgtEl>
                                        <p:attrNameLst>
                                          <p:attrName>style.visibility</p:attrName>
                                        </p:attrNameLst>
                                      </p:cBhvr>
                                      <p:to>
                                        <p:strVal val="visible"/>
                                      </p:to>
                                    </p:set>
                                    <p:anim calcmode="lin" valueType="num">
                                      <p:cBhvr>
                                        <p:cTn id="67" dur="300" fill="hold"/>
                                        <p:tgtEl>
                                          <p:spTgt spid="82"/>
                                        </p:tgtEl>
                                        <p:attrNameLst>
                                          <p:attrName>ppt_w</p:attrName>
                                        </p:attrNameLst>
                                      </p:cBhvr>
                                      <p:tavLst>
                                        <p:tav tm="0">
                                          <p:val>
                                            <p:fltVal val="0"/>
                                          </p:val>
                                        </p:tav>
                                        <p:tav tm="100000">
                                          <p:val>
                                            <p:strVal val="#ppt_w"/>
                                          </p:val>
                                        </p:tav>
                                      </p:tavLst>
                                    </p:anim>
                                    <p:anim calcmode="lin" valueType="num">
                                      <p:cBhvr>
                                        <p:cTn id="68" dur="300" fill="hold"/>
                                        <p:tgtEl>
                                          <p:spTgt spid="82"/>
                                        </p:tgtEl>
                                        <p:attrNameLst>
                                          <p:attrName>ppt_h</p:attrName>
                                        </p:attrNameLst>
                                      </p:cBhvr>
                                      <p:tavLst>
                                        <p:tav tm="0">
                                          <p:val>
                                            <p:fltVal val="0"/>
                                          </p:val>
                                        </p:tav>
                                        <p:tav tm="100000">
                                          <p:val>
                                            <p:strVal val="#ppt_h"/>
                                          </p:val>
                                        </p:tav>
                                      </p:tavLst>
                                    </p:anim>
                                    <p:animEffect transition="in" filter="fade">
                                      <p:cBhvr>
                                        <p:cTn id="69" dur="300"/>
                                        <p:tgtEl>
                                          <p:spTgt spid="82"/>
                                        </p:tgtEl>
                                      </p:cBhvr>
                                    </p:animEffect>
                                  </p:childTnLst>
                                </p:cTn>
                              </p:par>
                            </p:childTnLst>
                          </p:cTn>
                        </p:par>
                        <p:par>
                          <p:cTn id="70" fill="hold">
                            <p:stCondLst>
                              <p:cond delay="6500"/>
                            </p:stCondLst>
                            <p:childTnLst>
                              <p:par>
                                <p:cTn id="71" presetID="47" presetClass="entr" presetSubtype="0" fill="hold" grpId="0" nodeType="after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fade">
                                      <p:cBhvr>
                                        <p:cTn id="73" dur="500"/>
                                        <p:tgtEl>
                                          <p:spTgt spid="33"/>
                                        </p:tgtEl>
                                      </p:cBhvr>
                                    </p:animEffect>
                                    <p:anim calcmode="lin" valueType="num">
                                      <p:cBhvr>
                                        <p:cTn id="74" dur="500" fill="hold"/>
                                        <p:tgtEl>
                                          <p:spTgt spid="33"/>
                                        </p:tgtEl>
                                        <p:attrNameLst>
                                          <p:attrName>ppt_x</p:attrName>
                                        </p:attrNameLst>
                                      </p:cBhvr>
                                      <p:tavLst>
                                        <p:tav tm="0">
                                          <p:val>
                                            <p:strVal val="#ppt_x"/>
                                          </p:val>
                                        </p:tav>
                                        <p:tav tm="100000">
                                          <p:val>
                                            <p:strVal val="#ppt_x"/>
                                          </p:val>
                                        </p:tav>
                                      </p:tavLst>
                                    </p:anim>
                                    <p:anim calcmode="lin" valueType="num">
                                      <p:cBhvr>
                                        <p:cTn id="75" dur="500" fill="hold"/>
                                        <p:tgtEl>
                                          <p:spTgt spid="33"/>
                                        </p:tgtEl>
                                        <p:attrNameLst>
                                          <p:attrName>ppt_y</p:attrName>
                                        </p:attrNameLst>
                                      </p:cBhvr>
                                      <p:tavLst>
                                        <p:tav tm="0">
                                          <p:val>
                                            <p:strVal val="#ppt_y-.1"/>
                                          </p:val>
                                        </p:tav>
                                        <p:tav tm="100000">
                                          <p:val>
                                            <p:strVal val="#ppt_y"/>
                                          </p:val>
                                        </p:tav>
                                      </p:tavLst>
                                    </p:anim>
                                  </p:childTnLst>
                                </p:cTn>
                              </p:par>
                            </p:childTnLst>
                          </p:cTn>
                        </p:par>
                        <p:par>
                          <p:cTn id="76" fill="hold">
                            <p:stCondLst>
                              <p:cond delay="7000"/>
                            </p:stCondLst>
                            <p:childTnLst>
                              <p:par>
                                <p:cTn id="77" presetID="42" presetClass="entr" presetSubtype="0" fill="hold" grpId="0"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500"/>
                                        <p:tgtEl>
                                          <p:spTgt spid="30"/>
                                        </p:tgtEl>
                                      </p:cBhvr>
                                    </p:animEffect>
                                    <p:anim calcmode="lin" valueType="num">
                                      <p:cBhvr>
                                        <p:cTn id="80" dur="500" fill="hold"/>
                                        <p:tgtEl>
                                          <p:spTgt spid="30"/>
                                        </p:tgtEl>
                                        <p:attrNameLst>
                                          <p:attrName>ppt_x</p:attrName>
                                        </p:attrNameLst>
                                      </p:cBhvr>
                                      <p:tavLst>
                                        <p:tav tm="0">
                                          <p:val>
                                            <p:strVal val="#ppt_x"/>
                                          </p:val>
                                        </p:tav>
                                        <p:tav tm="100000">
                                          <p:val>
                                            <p:strVal val="#ppt_x"/>
                                          </p:val>
                                        </p:tav>
                                      </p:tavLst>
                                    </p:anim>
                                    <p:anim calcmode="lin" valueType="num">
                                      <p:cBhvr>
                                        <p:cTn id="81" dur="500" fill="hold"/>
                                        <p:tgtEl>
                                          <p:spTgt spid="30"/>
                                        </p:tgtEl>
                                        <p:attrNameLst>
                                          <p:attrName>ppt_y</p:attrName>
                                        </p:attrNameLst>
                                      </p:cBhvr>
                                      <p:tavLst>
                                        <p:tav tm="0">
                                          <p:val>
                                            <p:strVal val="#ppt_y+.1"/>
                                          </p:val>
                                        </p:tav>
                                        <p:tav tm="100000">
                                          <p:val>
                                            <p:strVal val="#ppt_y"/>
                                          </p:val>
                                        </p:tav>
                                      </p:tavLst>
                                    </p:anim>
                                  </p:childTnLst>
                                </p:cTn>
                              </p:par>
                            </p:childTnLst>
                          </p:cTn>
                        </p:par>
                        <p:par>
                          <p:cTn id="82" fill="hold">
                            <p:stCondLst>
                              <p:cond delay="7500"/>
                            </p:stCondLst>
                            <p:childTnLst>
                              <p:par>
                                <p:cTn id="83" presetID="47" presetClass="entr" presetSubtype="0" fill="hold" grpId="0" nodeType="after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500"/>
                                        <p:tgtEl>
                                          <p:spTgt spid="27"/>
                                        </p:tgtEl>
                                      </p:cBhvr>
                                    </p:animEffect>
                                    <p:anim calcmode="lin" valueType="num">
                                      <p:cBhvr>
                                        <p:cTn id="86" dur="500" fill="hold"/>
                                        <p:tgtEl>
                                          <p:spTgt spid="27"/>
                                        </p:tgtEl>
                                        <p:attrNameLst>
                                          <p:attrName>ppt_x</p:attrName>
                                        </p:attrNameLst>
                                      </p:cBhvr>
                                      <p:tavLst>
                                        <p:tav tm="0">
                                          <p:val>
                                            <p:strVal val="#ppt_x"/>
                                          </p:val>
                                        </p:tav>
                                        <p:tav tm="100000">
                                          <p:val>
                                            <p:strVal val="#ppt_x"/>
                                          </p:val>
                                        </p:tav>
                                      </p:tavLst>
                                    </p:anim>
                                    <p:anim calcmode="lin" valueType="num">
                                      <p:cBhvr>
                                        <p:cTn id="87" dur="500" fill="hold"/>
                                        <p:tgtEl>
                                          <p:spTgt spid="27"/>
                                        </p:tgtEl>
                                        <p:attrNameLst>
                                          <p:attrName>ppt_y</p:attrName>
                                        </p:attrNameLst>
                                      </p:cBhvr>
                                      <p:tavLst>
                                        <p:tav tm="0">
                                          <p:val>
                                            <p:strVal val="#ppt_y-.1"/>
                                          </p:val>
                                        </p:tav>
                                        <p:tav tm="100000">
                                          <p:val>
                                            <p:strVal val="#ppt_y"/>
                                          </p:val>
                                        </p:tav>
                                      </p:tavLst>
                                    </p:anim>
                                  </p:childTnLst>
                                </p:cTn>
                              </p:par>
                            </p:childTnLst>
                          </p:cTn>
                        </p:par>
                        <p:par>
                          <p:cTn id="88" fill="hold">
                            <p:stCondLst>
                              <p:cond delay="8000"/>
                            </p:stCondLst>
                            <p:childTnLst>
                              <p:par>
                                <p:cTn id="89" presetID="42" presetClass="entr" presetSubtype="0"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500"/>
                                        <p:tgtEl>
                                          <p:spTgt spid="31"/>
                                        </p:tgtEl>
                                      </p:cBhvr>
                                    </p:animEffect>
                                    <p:anim calcmode="lin" valueType="num">
                                      <p:cBhvr>
                                        <p:cTn id="92" dur="500" fill="hold"/>
                                        <p:tgtEl>
                                          <p:spTgt spid="31"/>
                                        </p:tgtEl>
                                        <p:attrNameLst>
                                          <p:attrName>ppt_x</p:attrName>
                                        </p:attrNameLst>
                                      </p:cBhvr>
                                      <p:tavLst>
                                        <p:tav tm="0">
                                          <p:val>
                                            <p:strVal val="#ppt_x"/>
                                          </p:val>
                                        </p:tav>
                                        <p:tav tm="100000">
                                          <p:val>
                                            <p:strVal val="#ppt_x"/>
                                          </p:val>
                                        </p:tav>
                                      </p:tavLst>
                                    </p:anim>
                                    <p:anim calcmode="lin" valueType="num">
                                      <p:cBhvr>
                                        <p:cTn id="93" dur="500" fill="hold"/>
                                        <p:tgtEl>
                                          <p:spTgt spid="31"/>
                                        </p:tgtEl>
                                        <p:attrNameLst>
                                          <p:attrName>ppt_y</p:attrName>
                                        </p:attrNameLst>
                                      </p:cBhvr>
                                      <p:tavLst>
                                        <p:tav tm="0">
                                          <p:val>
                                            <p:strVal val="#ppt_y+.1"/>
                                          </p:val>
                                        </p:tav>
                                        <p:tav tm="100000">
                                          <p:val>
                                            <p:strVal val="#ppt_y"/>
                                          </p:val>
                                        </p:tav>
                                      </p:tavLst>
                                    </p:anim>
                                  </p:childTnLst>
                                </p:cTn>
                              </p:par>
                            </p:childTnLst>
                          </p:cTn>
                        </p:par>
                        <p:par>
                          <p:cTn id="94" fill="hold">
                            <p:stCondLst>
                              <p:cond delay="8500"/>
                            </p:stCondLst>
                            <p:childTnLst>
                              <p:par>
                                <p:cTn id="95" presetID="47" presetClass="entr" presetSubtype="0" fill="hold" grpId="0" nodeType="afterEffect">
                                  <p:stCondLst>
                                    <p:cond delay="0"/>
                                  </p:stCondLst>
                                  <p:childTnLst>
                                    <p:set>
                                      <p:cBhvr>
                                        <p:cTn id="96" dur="1" fill="hold">
                                          <p:stCondLst>
                                            <p:cond delay="0"/>
                                          </p:stCondLst>
                                        </p:cTn>
                                        <p:tgtEl>
                                          <p:spTgt spid="28"/>
                                        </p:tgtEl>
                                        <p:attrNameLst>
                                          <p:attrName>style.visibility</p:attrName>
                                        </p:attrNameLst>
                                      </p:cBhvr>
                                      <p:to>
                                        <p:strVal val="visible"/>
                                      </p:to>
                                    </p:set>
                                    <p:animEffect transition="in" filter="fade">
                                      <p:cBhvr>
                                        <p:cTn id="97" dur="500"/>
                                        <p:tgtEl>
                                          <p:spTgt spid="28"/>
                                        </p:tgtEl>
                                      </p:cBhvr>
                                    </p:animEffect>
                                    <p:anim calcmode="lin" valueType="num">
                                      <p:cBhvr>
                                        <p:cTn id="98" dur="500" fill="hold"/>
                                        <p:tgtEl>
                                          <p:spTgt spid="28"/>
                                        </p:tgtEl>
                                        <p:attrNameLst>
                                          <p:attrName>ppt_x</p:attrName>
                                        </p:attrNameLst>
                                      </p:cBhvr>
                                      <p:tavLst>
                                        <p:tav tm="0">
                                          <p:val>
                                            <p:strVal val="#ppt_x"/>
                                          </p:val>
                                        </p:tav>
                                        <p:tav tm="100000">
                                          <p:val>
                                            <p:strVal val="#ppt_x"/>
                                          </p:val>
                                        </p:tav>
                                      </p:tavLst>
                                    </p:anim>
                                    <p:anim calcmode="lin" valueType="num">
                                      <p:cBhvr>
                                        <p:cTn id="99" dur="500" fill="hold"/>
                                        <p:tgtEl>
                                          <p:spTgt spid="28"/>
                                        </p:tgtEl>
                                        <p:attrNameLst>
                                          <p:attrName>ppt_y</p:attrName>
                                        </p:attrNameLst>
                                      </p:cBhvr>
                                      <p:tavLst>
                                        <p:tav tm="0">
                                          <p:val>
                                            <p:strVal val="#ppt_y-.1"/>
                                          </p:val>
                                        </p:tav>
                                        <p:tav tm="100000">
                                          <p:val>
                                            <p:strVal val="#ppt_y"/>
                                          </p:val>
                                        </p:tav>
                                      </p:tavLst>
                                    </p:anim>
                                  </p:childTnLst>
                                </p:cTn>
                              </p:par>
                            </p:childTnLst>
                          </p:cTn>
                        </p:par>
                        <p:par>
                          <p:cTn id="100" fill="hold">
                            <p:stCondLst>
                              <p:cond delay="9000"/>
                            </p:stCondLst>
                            <p:childTnLst>
                              <p:par>
                                <p:cTn id="101" presetID="42" presetClass="entr" presetSubtype="0" fill="hold" grpId="0" nodeType="after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fade">
                                      <p:cBhvr>
                                        <p:cTn id="103" dur="500"/>
                                        <p:tgtEl>
                                          <p:spTgt spid="32"/>
                                        </p:tgtEl>
                                      </p:cBhvr>
                                    </p:animEffect>
                                    <p:anim calcmode="lin" valueType="num">
                                      <p:cBhvr>
                                        <p:cTn id="104" dur="500" fill="hold"/>
                                        <p:tgtEl>
                                          <p:spTgt spid="32"/>
                                        </p:tgtEl>
                                        <p:attrNameLst>
                                          <p:attrName>ppt_x</p:attrName>
                                        </p:attrNameLst>
                                      </p:cBhvr>
                                      <p:tavLst>
                                        <p:tav tm="0">
                                          <p:val>
                                            <p:strVal val="#ppt_x"/>
                                          </p:val>
                                        </p:tav>
                                        <p:tav tm="100000">
                                          <p:val>
                                            <p:strVal val="#ppt_x"/>
                                          </p:val>
                                        </p:tav>
                                      </p:tavLst>
                                    </p:anim>
                                    <p:anim calcmode="lin" valueType="num">
                                      <p:cBhvr>
                                        <p:cTn id="105" dur="500" fill="hold"/>
                                        <p:tgtEl>
                                          <p:spTgt spid="32"/>
                                        </p:tgtEl>
                                        <p:attrNameLst>
                                          <p:attrName>ppt_y</p:attrName>
                                        </p:attrNameLst>
                                      </p:cBhvr>
                                      <p:tavLst>
                                        <p:tav tm="0">
                                          <p:val>
                                            <p:strVal val="#ppt_y+.1"/>
                                          </p:val>
                                        </p:tav>
                                        <p:tav tm="100000">
                                          <p:val>
                                            <p:strVal val="#ppt_y"/>
                                          </p:val>
                                        </p:tav>
                                      </p:tavLst>
                                    </p:anim>
                                  </p:childTnLst>
                                </p:cTn>
                              </p:par>
                            </p:childTnLst>
                          </p:cTn>
                        </p:par>
                        <p:par>
                          <p:cTn id="106" fill="hold">
                            <p:stCondLst>
                              <p:cond delay="9500"/>
                            </p:stCondLst>
                            <p:childTnLst>
                              <p:par>
                                <p:cTn id="107" presetID="47" presetClass="entr" presetSubtype="0" fill="hold" grpId="0" nodeType="afterEffect">
                                  <p:stCondLst>
                                    <p:cond delay="0"/>
                                  </p:stCondLst>
                                  <p:childTnLst>
                                    <p:set>
                                      <p:cBhvr>
                                        <p:cTn id="108" dur="1" fill="hold">
                                          <p:stCondLst>
                                            <p:cond delay="0"/>
                                          </p:stCondLst>
                                        </p:cTn>
                                        <p:tgtEl>
                                          <p:spTgt spid="29"/>
                                        </p:tgtEl>
                                        <p:attrNameLst>
                                          <p:attrName>style.visibility</p:attrName>
                                        </p:attrNameLst>
                                      </p:cBhvr>
                                      <p:to>
                                        <p:strVal val="visible"/>
                                      </p:to>
                                    </p:set>
                                    <p:animEffect transition="in" filter="fade">
                                      <p:cBhvr>
                                        <p:cTn id="109" dur="500"/>
                                        <p:tgtEl>
                                          <p:spTgt spid="29"/>
                                        </p:tgtEl>
                                      </p:cBhvr>
                                    </p:animEffect>
                                    <p:anim calcmode="lin" valueType="num">
                                      <p:cBhvr>
                                        <p:cTn id="110" dur="500" fill="hold"/>
                                        <p:tgtEl>
                                          <p:spTgt spid="29"/>
                                        </p:tgtEl>
                                        <p:attrNameLst>
                                          <p:attrName>ppt_x</p:attrName>
                                        </p:attrNameLst>
                                      </p:cBhvr>
                                      <p:tavLst>
                                        <p:tav tm="0">
                                          <p:val>
                                            <p:strVal val="#ppt_x"/>
                                          </p:val>
                                        </p:tav>
                                        <p:tav tm="100000">
                                          <p:val>
                                            <p:strVal val="#ppt_x"/>
                                          </p:val>
                                        </p:tav>
                                      </p:tavLst>
                                    </p:anim>
                                    <p:anim calcmode="lin" valueType="num">
                                      <p:cBhvr>
                                        <p:cTn id="111" dur="5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P spid="31" grpId="0"/>
      <p:bldP spid="32" grpId="0"/>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14"/>
          <p:cNvSpPr/>
          <p:nvPr/>
        </p:nvSpPr>
        <p:spPr>
          <a:xfrm flipV="1">
            <a:off x="794" y="3839193"/>
            <a:ext cx="4110088" cy="245721"/>
          </a:xfrm>
          <a:custGeom>
            <a:avLst/>
            <a:gdLst/>
            <a:ahLst/>
            <a:cxnLst/>
            <a:rect l="l" t="t" r="r" b="b"/>
            <a:pathLst>
              <a:path w="4571707" h="242218">
                <a:moveTo>
                  <a:pt x="0" y="242218"/>
                </a:moveTo>
                <a:lnTo>
                  <a:pt x="4571707" y="242218"/>
                </a:lnTo>
                <a:lnTo>
                  <a:pt x="4571707" y="0"/>
                </a:lnTo>
                <a:lnTo>
                  <a:pt x="0" y="0"/>
                </a:lnTo>
                <a:close/>
              </a:path>
            </a:pathLst>
          </a:cu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lIns="91431" tIns="45715" rIns="91431" bIns="45715" rtlCol="0" anchor="ctr"/>
          <a:lstStyle/>
          <a:p>
            <a:pPr algn="ctr"/>
            <a:endParaRPr lang="en-US"/>
          </a:p>
        </p:txBody>
      </p:sp>
      <p:grpSp>
        <p:nvGrpSpPr>
          <p:cNvPr id="41" name="组合 40"/>
          <p:cNvGrpSpPr/>
          <p:nvPr/>
        </p:nvGrpSpPr>
        <p:grpSpPr>
          <a:xfrm>
            <a:off x="3226434" y="3840622"/>
            <a:ext cx="1752329" cy="1748619"/>
            <a:chOff x="3225639" y="4543564"/>
            <a:chExt cx="1752329" cy="1748619"/>
          </a:xfrm>
        </p:grpSpPr>
        <p:sp>
          <p:nvSpPr>
            <p:cNvPr id="42" name="椭圆 41"/>
            <p:cNvSpPr/>
            <p:nvPr/>
          </p:nvSpPr>
          <p:spPr>
            <a:xfrm flipV="1">
              <a:off x="3225639" y="4543565"/>
              <a:ext cx="1735762" cy="1734334"/>
            </a:xfrm>
            <a:prstGeom prst="ellipse">
              <a:avLst/>
            </a:pr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rgbClr val="00A1DA"/>
                </a:solidFill>
              </a:endParaRPr>
            </a:p>
          </p:txBody>
        </p:sp>
        <p:sp>
          <p:nvSpPr>
            <p:cNvPr id="43" name="椭圆 42"/>
            <p:cNvSpPr/>
            <p:nvPr/>
          </p:nvSpPr>
          <p:spPr>
            <a:xfrm rot="10800000" flipV="1">
              <a:off x="3467830" y="4786206"/>
              <a:ext cx="1284515" cy="1284516"/>
            </a:xfrm>
            <a:prstGeom prst="ellipse">
              <a:avLst/>
            </a:prstGeom>
            <a:solidFill>
              <a:sysClr val="window" lastClr="FFFFFF"/>
            </a:solidFill>
            <a:ln w="25400" cap="flat" cmpd="sng" algn="ctr">
              <a:noFill/>
              <a:prstDash val="solid"/>
            </a:ln>
            <a:effectLst/>
          </p:spPr>
          <p:txBody>
            <a:bodyPr tIns="36000" anchor="ctr" anchorCtr="1"/>
            <a:lstStyle/>
            <a:p>
              <a:pPr lvl="0" algn="ctr">
                <a:defRPr/>
              </a:pPr>
              <a:r>
                <a:rPr lang="en-US" altLang="zh-CN" sz="4000" b="1" kern="0" dirty="0">
                  <a:solidFill>
                    <a:schemeClr val="accent2"/>
                  </a:solidFill>
                  <a:latin typeface="Bebas" pitchFamily="2" charset="0"/>
                  <a:ea typeface="微软雅黑" panose="020B0503020204020204" pitchFamily="34" charset="-122"/>
                </a:rPr>
                <a:t>02</a:t>
              </a:r>
              <a:endParaRPr lang="zh-CN" altLang="en-US" sz="4000" b="1" kern="0" dirty="0">
                <a:solidFill>
                  <a:schemeClr val="accent2"/>
                </a:solidFill>
                <a:latin typeface="Bebas" pitchFamily="2" charset="0"/>
                <a:ea typeface="微软雅黑" panose="020B0503020204020204" pitchFamily="34" charset="-122"/>
              </a:endParaRPr>
            </a:p>
          </p:txBody>
        </p:sp>
        <p:sp>
          <p:nvSpPr>
            <p:cNvPr id="44" name="椭圆 7"/>
            <p:cNvSpPr/>
            <p:nvPr/>
          </p:nvSpPr>
          <p:spPr>
            <a:xfrm flipV="1">
              <a:off x="3225639" y="4543564"/>
              <a:ext cx="1752329" cy="1748619"/>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accent2">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grpSp>
      <p:sp>
        <p:nvSpPr>
          <p:cNvPr id="45" name="矩形 14"/>
          <p:cNvSpPr/>
          <p:nvPr/>
        </p:nvSpPr>
        <p:spPr>
          <a:xfrm>
            <a:off x="794" y="3302121"/>
            <a:ext cx="7103318" cy="245721"/>
          </a:xfrm>
          <a:custGeom>
            <a:avLst/>
            <a:gdLst/>
            <a:ahLst/>
            <a:cxnLst/>
            <a:rect l="l" t="t" r="r" b="b"/>
            <a:pathLst>
              <a:path w="4571707" h="242218">
                <a:moveTo>
                  <a:pt x="0" y="0"/>
                </a:moveTo>
                <a:lnTo>
                  <a:pt x="4571707" y="0"/>
                </a:lnTo>
                <a:lnTo>
                  <a:pt x="4571707" y="242218"/>
                </a:lnTo>
                <a:lnTo>
                  <a:pt x="0" y="242218"/>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lIns="91431" tIns="45715" rIns="91431" bIns="45715" rtlCol="0" anchor="ctr"/>
          <a:lstStyle/>
          <a:p>
            <a:pPr algn="ctr"/>
            <a:endParaRPr lang="en-US"/>
          </a:p>
        </p:txBody>
      </p:sp>
      <p:grpSp>
        <p:nvGrpSpPr>
          <p:cNvPr id="46" name="组合 45"/>
          <p:cNvGrpSpPr/>
          <p:nvPr/>
        </p:nvGrpSpPr>
        <p:grpSpPr>
          <a:xfrm>
            <a:off x="6131811" y="1824936"/>
            <a:ext cx="1735762" cy="1738620"/>
            <a:chOff x="6131016" y="674750"/>
            <a:chExt cx="1735762" cy="1738620"/>
          </a:xfrm>
        </p:grpSpPr>
        <p:sp>
          <p:nvSpPr>
            <p:cNvPr id="47" name="椭圆 46"/>
            <p:cNvSpPr/>
            <p:nvPr/>
          </p:nvSpPr>
          <p:spPr>
            <a:xfrm>
              <a:off x="6131016" y="674750"/>
              <a:ext cx="1735762" cy="1735763"/>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rgbClr val="00A1DA"/>
                </a:solidFill>
              </a:endParaRPr>
            </a:p>
          </p:txBody>
        </p:sp>
        <p:sp>
          <p:nvSpPr>
            <p:cNvPr id="48" name="椭圆 47"/>
            <p:cNvSpPr/>
            <p:nvPr/>
          </p:nvSpPr>
          <p:spPr>
            <a:xfrm>
              <a:off x="6373207" y="882392"/>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dirty="0">
                  <a:solidFill>
                    <a:schemeClr val="tx2"/>
                  </a:solidFill>
                  <a:latin typeface="Bebas" pitchFamily="2" charset="0"/>
                  <a:ea typeface="微软雅黑" panose="020B0503020204020204" pitchFamily="34" charset="-122"/>
                </a:rPr>
                <a:t>01</a:t>
              </a:r>
              <a:endParaRPr lang="zh-CN" altLang="en-US" sz="4000" b="1" kern="0" dirty="0">
                <a:solidFill>
                  <a:schemeClr val="tx2"/>
                </a:solidFill>
                <a:latin typeface="Bebas" pitchFamily="2" charset="0"/>
                <a:ea typeface="微软雅黑" panose="020B0503020204020204" pitchFamily="34" charset="-122"/>
              </a:endParaRPr>
            </a:p>
          </p:txBody>
        </p:sp>
        <p:sp>
          <p:nvSpPr>
            <p:cNvPr id="49" name="椭圆 7"/>
            <p:cNvSpPr/>
            <p:nvPr/>
          </p:nvSpPr>
          <p:spPr>
            <a:xfrm>
              <a:off x="6131016" y="677607"/>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grpSp>
      <p:sp>
        <p:nvSpPr>
          <p:cNvPr id="50" name="矩形 14"/>
          <p:cNvSpPr/>
          <p:nvPr/>
        </p:nvSpPr>
        <p:spPr>
          <a:xfrm flipV="1">
            <a:off x="6096002" y="3839193"/>
            <a:ext cx="6096960" cy="245721"/>
          </a:xfrm>
          <a:custGeom>
            <a:avLst/>
            <a:gdLst/>
            <a:ahLst/>
            <a:cxnLst/>
            <a:rect l="l" t="t" r="r" b="b"/>
            <a:pathLst>
              <a:path w="4571707" h="242218">
                <a:moveTo>
                  <a:pt x="0" y="242218"/>
                </a:moveTo>
                <a:lnTo>
                  <a:pt x="4571707" y="242218"/>
                </a:lnTo>
                <a:lnTo>
                  <a:pt x="4571707" y="0"/>
                </a:lnTo>
                <a:lnTo>
                  <a:pt x="0" y="0"/>
                </a:lnTo>
                <a:close/>
              </a:path>
            </a:pathLst>
          </a:custGeom>
          <a:solidFill>
            <a:schemeClr val="accent3"/>
          </a:solidFill>
          <a:ln>
            <a:noFill/>
          </a:ln>
        </p:spPr>
        <p:style>
          <a:lnRef idx="2">
            <a:schemeClr val="dk1">
              <a:shade val="50000"/>
            </a:schemeClr>
          </a:lnRef>
          <a:fillRef idx="1">
            <a:schemeClr val="dk1"/>
          </a:fillRef>
          <a:effectRef idx="0">
            <a:schemeClr val="dk1"/>
          </a:effectRef>
          <a:fontRef idx="minor">
            <a:schemeClr val="lt1"/>
          </a:fontRef>
        </p:style>
        <p:txBody>
          <a:bodyPr lIns="91431" tIns="45715" rIns="91431" bIns="45715" rtlCol="0" anchor="ctr"/>
          <a:lstStyle/>
          <a:p>
            <a:pPr algn="ctr"/>
            <a:endParaRPr lang="en-US"/>
          </a:p>
        </p:txBody>
      </p:sp>
      <p:grpSp>
        <p:nvGrpSpPr>
          <p:cNvPr id="51" name="组合 50"/>
          <p:cNvGrpSpPr/>
          <p:nvPr/>
        </p:nvGrpSpPr>
        <p:grpSpPr>
          <a:xfrm>
            <a:off x="5228120" y="3839194"/>
            <a:ext cx="1735762" cy="1735763"/>
            <a:chOff x="5227325" y="4542136"/>
            <a:chExt cx="1735762" cy="1735763"/>
          </a:xfrm>
        </p:grpSpPr>
        <p:sp>
          <p:nvSpPr>
            <p:cNvPr id="52" name="椭圆 51"/>
            <p:cNvSpPr/>
            <p:nvPr/>
          </p:nvSpPr>
          <p:spPr>
            <a:xfrm flipV="1">
              <a:off x="5227325" y="4543565"/>
              <a:ext cx="1735762" cy="1734334"/>
            </a:xfrm>
            <a:prstGeom prst="ellipse">
              <a:avLst/>
            </a:prstGeom>
            <a:solidFill>
              <a:schemeClr val="accent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sp>
          <p:nvSpPr>
            <p:cNvPr id="53" name="椭圆 52"/>
            <p:cNvSpPr/>
            <p:nvPr/>
          </p:nvSpPr>
          <p:spPr>
            <a:xfrm rot="10800000" flipV="1">
              <a:off x="5469516" y="4786206"/>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dirty="0">
                  <a:solidFill>
                    <a:schemeClr val="accent3"/>
                  </a:solidFill>
                  <a:latin typeface="Bebas" pitchFamily="2" charset="0"/>
                  <a:ea typeface="微软雅黑" panose="020B0503020204020204" pitchFamily="34" charset="-122"/>
                </a:rPr>
                <a:t>03</a:t>
              </a:r>
              <a:endParaRPr lang="zh-CN" altLang="en-US" sz="4000" b="1" kern="0" dirty="0">
                <a:solidFill>
                  <a:schemeClr val="accent3"/>
                </a:solidFill>
                <a:latin typeface="Bebas" pitchFamily="2" charset="0"/>
                <a:ea typeface="微软雅黑" panose="020B0503020204020204" pitchFamily="34" charset="-122"/>
              </a:endParaRPr>
            </a:p>
          </p:txBody>
        </p:sp>
        <p:sp>
          <p:nvSpPr>
            <p:cNvPr id="54" name="椭圆 7"/>
            <p:cNvSpPr/>
            <p:nvPr/>
          </p:nvSpPr>
          <p:spPr>
            <a:xfrm flipV="1">
              <a:off x="5227325" y="4542136"/>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accent3">
                <a:lumMod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rgbClr val="00A1DA"/>
                </a:solidFill>
              </a:endParaRPr>
            </a:p>
          </p:txBody>
        </p:sp>
      </p:grpSp>
      <p:sp>
        <p:nvSpPr>
          <p:cNvPr id="55" name="TextBox 54"/>
          <p:cNvSpPr txBox="1"/>
          <p:nvPr/>
        </p:nvSpPr>
        <p:spPr>
          <a:xfrm>
            <a:off x="1912068" y="2239102"/>
            <a:ext cx="3859906"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6" name="TextBox 55"/>
          <p:cNvSpPr txBox="1"/>
          <p:nvPr/>
        </p:nvSpPr>
        <p:spPr>
          <a:xfrm>
            <a:off x="1919537" y="1838990"/>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7" name="TextBox 56"/>
          <p:cNvSpPr txBox="1"/>
          <p:nvPr/>
        </p:nvSpPr>
        <p:spPr>
          <a:xfrm>
            <a:off x="594880" y="4742952"/>
            <a:ext cx="2535247"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602346" y="4342842"/>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7214528" y="4753886"/>
            <a:ext cx="3859906"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500">
                <a:solidFill>
                  <a:schemeClr val="tx1">
                    <a:lumMod val="50000"/>
                    <a:lumOff val="50000"/>
                  </a:schemeClr>
                </a:solidFill>
                <a:latin typeface="微软雅黑" panose="020B0503020204020204" pitchFamily="34" charset="-122"/>
                <a:ea typeface="微软雅黑" panose="020B0503020204020204" pitchFamily="34" charset="-122"/>
              </a:rPr>
              <a:t>选择粘贴，并选择只保留文字。</a:t>
            </a:r>
            <a:endParaRPr lang="zh-CN" altLang="en-US" sz="15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0" name="TextBox 59"/>
          <p:cNvSpPr txBox="1"/>
          <p:nvPr/>
        </p:nvSpPr>
        <p:spPr>
          <a:xfrm>
            <a:off x="7221997" y="4353774"/>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500"/>
                                        <p:tgtEl>
                                          <p:spTgt spid="4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down)">
                                      <p:cBhvr>
                                        <p:cTn id="11" dur="500"/>
                                        <p:tgtEl>
                                          <p:spTgt spid="4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left)">
                                      <p:cBhvr>
                                        <p:cTn id="15" dur="500"/>
                                        <p:tgtEl>
                                          <p:spTgt spid="40"/>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wipe(up)">
                                      <p:cBhvr>
                                        <p:cTn id="19" dur="500"/>
                                        <p:tgtEl>
                                          <p:spTgt spid="41"/>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right)">
                                      <p:cBhvr>
                                        <p:cTn id="23" dur="500"/>
                                        <p:tgtEl>
                                          <p:spTgt spid="50"/>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up)">
                                      <p:cBhvr>
                                        <p:cTn id="27" dur="500"/>
                                        <p:tgtEl>
                                          <p:spTgt spid="51"/>
                                        </p:tgtEl>
                                      </p:cBhvr>
                                    </p:animEffect>
                                  </p:childTnLst>
                                </p:cTn>
                              </p:par>
                            </p:childTnLst>
                          </p:cTn>
                        </p:par>
                        <p:par>
                          <p:cTn id="28" fill="hold">
                            <p:stCondLst>
                              <p:cond delay="3000"/>
                            </p:stCondLst>
                            <p:childTnLst>
                              <p:par>
                                <p:cTn id="29" presetID="17" presetClass="entr" presetSubtype="1" fill="hold" grpId="0" nodeType="afterEffect">
                                  <p:stCondLst>
                                    <p:cond delay="0"/>
                                  </p:stCondLst>
                                  <p:iterate type="lt">
                                    <p:tmPct val="40000"/>
                                  </p:iterate>
                                  <p:childTnLst>
                                    <p:set>
                                      <p:cBhvr>
                                        <p:cTn id="30" dur="1" fill="hold">
                                          <p:stCondLst>
                                            <p:cond delay="0"/>
                                          </p:stCondLst>
                                        </p:cTn>
                                        <p:tgtEl>
                                          <p:spTgt spid="56"/>
                                        </p:tgtEl>
                                        <p:attrNameLst>
                                          <p:attrName>style.visibility</p:attrName>
                                        </p:attrNameLst>
                                      </p:cBhvr>
                                      <p:to>
                                        <p:strVal val="visible"/>
                                      </p:to>
                                    </p:set>
                                    <p:anim calcmode="lin" valueType="num">
                                      <p:cBhvr>
                                        <p:cTn id="31" dur="250" fill="hold"/>
                                        <p:tgtEl>
                                          <p:spTgt spid="56"/>
                                        </p:tgtEl>
                                        <p:attrNameLst>
                                          <p:attrName>ppt_x</p:attrName>
                                        </p:attrNameLst>
                                      </p:cBhvr>
                                      <p:tavLst>
                                        <p:tav tm="0">
                                          <p:val>
                                            <p:strVal val="#ppt_x"/>
                                          </p:val>
                                        </p:tav>
                                        <p:tav tm="100000">
                                          <p:val>
                                            <p:strVal val="#ppt_x"/>
                                          </p:val>
                                        </p:tav>
                                      </p:tavLst>
                                    </p:anim>
                                    <p:anim calcmode="lin" valueType="num">
                                      <p:cBhvr>
                                        <p:cTn id="32" dur="250" fill="hold"/>
                                        <p:tgtEl>
                                          <p:spTgt spid="56"/>
                                        </p:tgtEl>
                                        <p:attrNameLst>
                                          <p:attrName>ppt_y</p:attrName>
                                        </p:attrNameLst>
                                      </p:cBhvr>
                                      <p:tavLst>
                                        <p:tav tm="0">
                                          <p:val>
                                            <p:strVal val="#ppt_y-#ppt_h/2"/>
                                          </p:val>
                                        </p:tav>
                                        <p:tav tm="100000">
                                          <p:val>
                                            <p:strVal val="#ppt_y"/>
                                          </p:val>
                                        </p:tav>
                                      </p:tavLst>
                                    </p:anim>
                                    <p:anim calcmode="lin" valueType="num">
                                      <p:cBhvr>
                                        <p:cTn id="33" dur="250" fill="hold"/>
                                        <p:tgtEl>
                                          <p:spTgt spid="56"/>
                                        </p:tgtEl>
                                        <p:attrNameLst>
                                          <p:attrName>ppt_w</p:attrName>
                                        </p:attrNameLst>
                                      </p:cBhvr>
                                      <p:tavLst>
                                        <p:tav tm="0">
                                          <p:val>
                                            <p:strVal val="#ppt_w"/>
                                          </p:val>
                                        </p:tav>
                                        <p:tav tm="100000">
                                          <p:val>
                                            <p:strVal val="#ppt_w"/>
                                          </p:val>
                                        </p:tav>
                                      </p:tavLst>
                                    </p:anim>
                                    <p:anim calcmode="lin" valueType="num">
                                      <p:cBhvr>
                                        <p:cTn id="34" dur="250" fill="hold"/>
                                        <p:tgtEl>
                                          <p:spTgt spid="56"/>
                                        </p:tgtEl>
                                        <p:attrNameLst>
                                          <p:attrName>ppt_h</p:attrName>
                                        </p:attrNameLst>
                                      </p:cBhvr>
                                      <p:tavLst>
                                        <p:tav tm="0">
                                          <p:val>
                                            <p:fltVal val="0"/>
                                          </p:val>
                                        </p:tav>
                                        <p:tav tm="100000">
                                          <p:val>
                                            <p:strVal val="#ppt_h"/>
                                          </p:val>
                                        </p:tav>
                                      </p:tavLst>
                                    </p:anim>
                                  </p:childTnLst>
                                </p:cTn>
                              </p:par>
                            </p:childTnLst>
                          </p:cTn>
                        </p:par>
                        <p:par>
                          <p:cTn id="35" fill="hold">
                            <p:stCondLst>
                              <p:cond delay="3550"/>
                            </p:stCondLst>
                            <p:childTnLst>
                              <p:par>
                                <p:cTn id="36" presetID="22" presetClass="entr" presetSubtype="8" fill="hold" grpId="0" nodeType="after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wipe(left)">
                                      <p:cBhvr>
                                        <p:cTn id="38" dur="500"/>
                                        <p:tgtEl>
                                          <p:spTgt spid="55"/>
                                        </p:tgtEl>
                                      </p:cBhvr>
                                    </p:animEffect>
                                  </p:childTnLst>
                                </p:cTn>
                              </p:par>
                            </p:childTnLst>
                          </p:cTn>
                        </p:par>
                        <p:par>
                          <p:cTn id="39" fill="hold">
                            <p:stCondLst>
                              <p:cond delay="405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58"/>
                                        </p:tgtEl>
                                        <p:attrNameLst>
                                          <p:attrName>style.visibility</p:attrName>
                                        </p:attrNameLst>
                                      </p:cBhvr>
                                      <p:to>
                                        <p:strVal val="visible"/>
                                      </p:to>
                                    </p:set>
                                    <p:anim calcmode="lin" valueType="num">
                                      <p:cBhvr>
                                        <p:cTn id="42" dur="250" fill="hold"/>
                                        <p:tgtEl>
                                          <p:spTgt spid="58"/>
                                        </p:tgtEl>
                                        <p:attrNameLst>
                                          <p:attrName>ppt_x</p:attrName>
                                        </p:attrNameLst>
                                      </p:cBhvr>
                                      <p:tavLst>
                                        <p:tav tm="0">
                                          <p:val>
                                            <p:strVal val="#ppt_x"/>
                                          </p:val>
                                        </p:tav>
                                        <p:tav tm="100000">
                                          <p:val>
                                            <p:strVal val="#ppt_x"/>
                                          </p:val>
                                        </p:tav>
                                      </p:tavLst>
                                    </p:anim>
                                    <p:anim calcmode="lin" valueType="num">
                                      <p:cBhvr>
                                        <p:cTn id="43" dur="250" fill="hold"/>
                                        <p:tgtEl>
                                          <p:spTgt spid="58"/>
                                        </p:tgtEl>
                                        <p:attrNameLst>
                                          <p:attrName>ppt_y</p:attrName>
                                        </p:attrNameLst>
                                      </p:cBhvr>
                                      <p:tavLst>
                                        <p:tav tm="0">
                                          <p:val>
                                            <p:strVal val="#ppt_y-#ppt_h/2"/>
                                          </p:val>
                                        </p:tav>
                                        <p:tav tm="100000">
                                          <p:val>
                                            <p:strVal val="#ppt_y"/>
                                          </p:val>
                                        </p:tav>
                                      </p:tavLst>
                                    </p:anim>
                                    <p:anim calcmode="lin" valueType="num">
                                      <p:cBhvr>
                                        <p:cTn id="44" dur="250" fill="hold"/>
                                        <p:tgtEl>
                                          <p:spTgt spid="58"/>
                                        </p:tgtEl>
                                        <p:attrNameLst>
                                          <p:attrName>ppt_w</p:attrName>
                                        </p:attrNameLst>
                                      </p:cBhvr>
                                      <p:tavLst>
                                        <p:tav tm="0">
                                          <p:val>
                                            <p:strVal val="#ppt_w"/>
                                          </p:val>
                                        </p:tav>
                                        <p:tav tm="100000">
                                          <p:val>
                                            <p:strVal val="#ppt_w"/>
                                          </p:val>
                                        </p:tav>
                                      </p:tavLst>
                                    </p:anim>
                                    <p:anim calcmode="lin" valueType="num">
                                      <p:cBhvr>
                                        <p:cTn id="45" dur="250" fill="hold"/>
                                        <p:tgtEl>
                                          <p:spTgt spid="58"/>
                                        </p:tgtEl>
                                        <p:attrNameLst>
                                          <p:attrName>ppt_h</p:attrName>
                                        </p:attrNameLst>
                                      </p:cBhvr>
                                      <p:tavLst>
                                        <p:tav tm="0">
                                          <p:val>
                                            <p:fltVal val="0"/>
                                          </p:val>
                                        </p:tav>
                                        <p:tav tm="100000">
                                          <p:val>
                                            <p:strVal val="#ppt_h"/>
                                          </p:val>
                                        </p:tav>
                                      </p:tavLst>
                                    </p:anim>
                                  </p:childTnLst>
                                </p:cTn>
                              </p:par>
                            </p:childTnLst>
                          </p:cTn>
                        </p:par>
                        <p:par>
                          <p:cTn id="46" fill="hold">
                            <p:stCondLst>
                              <p:cond delay="4600"/>
                            </p:stCondLst>
                            <p:childTnLst>
                              <p:par>
                                <p:cTn id="47" presetID="22" presetClass="entr" presetSubtype="8" fill="hold" grpId="0" nodeType="after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wipe(left)">
                                      <p:cBhvr>
                                        <p:cTn id="49" dur="500"/>
                                        <p:tgtEl>
                                          <p:spTgt spid="57"/>
                                        </p:tgtEl>
                                      </p:cBhvr>
                                    </p:animEffect>
                                  </p:childTnLst>
                                </p:cTn>
                              </p:par>
                            </p:childTnLst>
                          </p:cTn>
                        </p:par>
                        <p:par>
                          <p:cTn id="50" fill="hold">
                            <p:stCondLst>
                              <p:cond delay="5100"/>
                            </p:stCondLst>
                            <p:childTnLst>
                              <p:par>
                                <p:cTn id="51" presetID="17" presetClass="entr" presetSubtype="1" fill="hold" grpId="0" nodeType="afterEffect">
                                  <p:stCondLst>
                                    <p:cond delay="0"/>
                                  </p:stCondLst>
                                  <p:iterate type="lt">
                                    <p:tmPct val="40000"/>
                                  </p:iterate>
                                  <p:childTnLst>
                                    <p:set>
                                      <p:cBhvr>
                                        <p:cTn id="52" dur="1" fill="hold">
                                          <p:stCondLst>
                                            <p:cond delay="0"/>
                                          </p:stCondLst>
                                        </p:cTn>
                                        <p:tgtEl>
                                          <p:spTgt spid="60"/>
                                        </p:tgtEl>
                                        <p:attrNameLst>
                                          <p:attrName>style.visibility</p:attrName>
                                        </p:attrNameLst>
                                      </p:cBhvr>
                                      <p:to>
                                        <p:strVal val="visible"/>
                                      </p:to>
                                    </p:set>
                                    <p:anim calcmode="lin" valueType="num">
                                      <p:cBhvr>
                                        <p:cTn id="53" dur="250" fill="hold"/>
                                        <p:tgtEl>
                                          <p:spTgt spid="60"/>
                                        </p:tgtEl>
                                        <p:attrNameLst>
                                          <p:attrName>ppt_x</p:attrName>
                                        </p:attrNameLst>
                                      </p:cBhvr>
                                      <p:tavLst>
                                        <p:tav tm="0">
                                          <p:val>
                                            <p:strVal val="#ppt_x"/>
                                          </p:val>
                                        </p:tav>
                                        <p:tav tm="100000">
                                          <p:val>
                                            <p:strVal val="#ppt_x"/>
                                          </p:val>
                                        </p:tav>
                                      </p:tavLst>
                                    </p:anim>
                                    <p:anim calcmode="lin" valueType="num">
                                      <p:cBhvr>
                                        <p:cTn id="54" dur="250" fill="hold"/>
                                        <p:tgtEl>
                                          <p:spTgt spid="60"/>
                                        </p:tgtEl>
                                        <p:attrNameLst>
                                          <p:attrName>ppt_y</p:attrName>
                                        </p:attrNameLst>
                                      </p:cBhvr>
                                      <p:tavLst>
                                        <p:tav tm="0">
                                          <p:val>
                                            <p:strVal val="#ppt_y-#ppt_h/2"/>
                                          </p:val>
                                        </p:tav>
                                        <p:tav tm="100000">
                                          <p:val>
                                            <p:strVal val="#ppt_y"/>
                                          </p:val>
                                        </p:tav>
                                      </p:tavLst>
                                    </p:anim>
                                    <p:anim calcmode="lin" valueType="num">
                                      <p:cBhvr>
                                        <p:cTn id="55" dur="250" fill="hold"/>
                                        <p:tgtEl>
                                          <p:spTgt spid="60"/>
                                        </p:tgtEl>
                                        <p:attrNameLst>
                                          <p:attrName>ppt_w</p:attrName>
                                        </p:attrNameLst>
                                      </p:cBhvr>
                                      <p:tavLst>
                                        <p:tav tm="0">
                                          <p:val>
                                            <p:strVal val="#ppt_w"/>
                                          </p:val>
                                        </p:tav>
                                        <p:tav tm="100000">
                                          <p:val>
                                            <p:strVal val="#ppt_w"/>
                                          </p:val>
                                        </p:tav>
                                      </p:tavLst>
                                    </p:anim>
                                    <p:anim calcmode="lin" valueType="num">
                                      <p:cBhvr>
                                        <p:cTn id="56" dur="250" fill="hold"/>
                                        <p:tgtEl>
                                          <p:spTgt spid="60"/>
                                        </p:tgtEl>
                                        <p:attrNameLst>
                                          <p:attrName>ppt_h</p:attrName>
                                        </p:attrNameLst>
                                      </p:cBhvr>
                                      <p:tavLst>
                                        <p:tav tm="0">
                                          <p:val>
                                            <p:fltVal val="0"/>
                                          </p:val>
                                        </p:tav>
                                        <p:tav tm="100000">
                                          <p:val>
                                            <p:strVal val="#ppt_h"/>
                                          </p:val>
                                        </p:tav>
                                      </p:tavLst>
                                    </p:anim>
                                  </p:childTnLst>
                                </p:cTn>
                              </p:par>
                            </p:childTnLst>
                          </p:cTn>
                        </p:par>
                        <p:par>
                          <p:cTn id="57" fill="hold">
                            <p:stCondLst>
                              <p:cond delay="5649"/>
                            </p:stCondLst>
                            <p:childTnLst>
                              <p:par>
                                <p:cTn id="58" presetID="22" presetClass="entr" presetSubtype="8" fill="hold" grpId="0" nodeType="afterEffect">
                                  <p:stCondLst>
                                    <p:cond delay="0"/>
                                  </p:stCondLst>
                                  <p:childTnLst>
                                    <p:set>
                                      <p:cBhvr>
                                        <p:cTn id="59" dur="1" fill="hold">
                                          <p:stCondLst>
                                            <p:cond delay="0"/>
                                          </p:stCondLst>
                                        </p:cTn>
                                        <p:tgtEl>
                                          <p:spTgt spid="59"/>
                                        </p:tgtEl>
                                        <p:attrNameLst>
                                          <p:attrName>style.visibility</p:attrName>
                                        </p:attrNameLst>
                                      </p:cBhvr>
                                      <p:to>
                                        <p:strVal val="visible"/>
                                      </p:to>
                                    </p:set>
                                    <p:animEffect transition="in" filter="wipe(left)">
                                      <p:cBhvr>
                                        <p:cTn id="60"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5" grpId="0" animBg="1"/>
      <p:bldP spid="50" grpId="0" animBg="1"/>
      <p:bldP spid="55" grpId="0"/>
      <p:bldP spid="56" grpId="0"/>
      <p:bldP spid="57" grpId="0"/>
      <p:bldP spid="58" grpId="0"/>
      <p:bldP spid="59" grpId="0"/>
      <p:bldP spid="6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p:nvPr/>
        </p:nvSpPr>
        <p:spPr bwMode="auto">
          <a:xfrm>
            <a:off x="1955563"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5" name="Freeform 7"/>
          <p:cNvSpPr/>
          <p:nvPr/>
        </p:nvSpPr>
        <p:spPr bwMode="auto">
          <a:xfrm>
            <a:off x="1955563" y="2478546"/>
            <a:ext cx="313143" cy="591924"/>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6" name="Freeform 8"/>
          <p:cNvSpPr/>
          <p:nvPr/>
        </p:nvSpPr>
        <p:spPr bwMode="auto">
          <a:xfrm>
            <a:off x="2357934"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7" name="Freeform 9"/>
          <p:cNvSpPr/>
          <p:nvPr/>
        </p:nvSpPr>
        <p:spPr bwMode="auto">
          <a:xfrm>
            <a:off x="2758622"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8" name="Freeform 10"/>
          <p:cNvSpPr/>
          <p:nvPr/>
        </p:nvSpPr>
        <p:spPr bwMode="auto">
          <a:xfrm>
            <a:off x="3155943" y="1141236"/>
            <a:ext cx="314824" cy="1929235"/>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9" name="Freeform 11"/>
          <p:cNvSpPr/>
          <p:nvPr/>
        </p:nvSpPr>
        <p:spPr bwMode="auto">
          <a:xfrm>
            <a:off x="2357934" y="2075499"/>
            <a:ext cx="313143" cy="994972"/>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10" name="Freeform 12"/>
          <p:cNvSpPr/>
          <p:nvPr/>
        </p:nvSpPr>
        <p:spPr bwMode="auto">
          <a:xfrm>
            <a:off x="2758622" y="1658956"/>
            <a:ext cx="314824" cy="1411512"/>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11" name="Freeform 13"/>
          <p:cNvSpPr/>
          <p:nvPr/>
        </p:nvSpPr>
        <p:spPr bwMode="auto">
          <a:xfrm>
            <a:off x="3155943" y="1385763"/>
            <a:ext cx="314824" cy="1684708"/>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12" name="Freeform 14"/>
          <p:cNvSpPr/>
          <p:nvPr/>
        </p:nvSpPr>
        <p:spPr bwMode="auto">
          <a:xfrm>
            <a:off x="4113886"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3" name="Freeform 15"/>
          <p:cNvSpPr/>
          <p:nvPr/>
        </p:nvSpPr>
        <p:spPr bwMode="auto">
          <a:xfrm>
            <a:off x="4514575"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4" name="Freeform 16"/>
          <p:cNvSpPr/>
          <p:nvPr/>
        </p:nvSpPr>
        <p:spPr bwMode="auto">
          <a:xfrm>
            <a:off x="4916947"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5" name="Freeform 17"/>
          <p:cNvSpPr/>
          <p:nvPr/>
        </p:nvSpPr>
        <p:spPr bwMode="auto">
          <a:xfrm>
            <a:off x="5319318"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6" name="Freeform 18"/>
          <p:cNvSpPr/>
          <p:nvPr/>
        </p:nvSpPr>
        <p:spPr bwMode="auto">
          <a:xfrm>
            <a:off x="4113886" y="2783784"/>
            <a:ext cx="313143" cy="286687"/>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17" name="Freeform 19"/>
          <p:cNvSpPr/>
          <p:nvPr/>
        </p:nvSpPr>
        <p:spPr bwMode="auto">
          <a:xfrm>
            <a:off x="4514575" y="2083928"/>
            <a:ext cx="314824" cy="986541"/>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18" name="Freeform 20"/>
          <p:cNvSpPr/>
          <p:nvPr/>
        </p:nvSpPr>
        <p:spPr bwMode="auto">
          <a:xfrm>
            <a:off x="4916947" y="1385763"/>
            <a:ext cx="314824" cy="1684708"/>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19" name="Freeform 21"/>
          <p:cNvSpPr/>
          <p:nvPr/>
        </p:nvSpPr>
        <p:spPr bwMode="auto">
          <a:xfrm>
            <a:off x="5319318" y="2330146"/>
            <a:ext cx="314824" cy="740327"/>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20" name="Freeform 22"/>
          <p:cNvSpPr/>
          <p:nvPr/>
        </p:nvSpPr>
        <p:spPr bwMode="auto">
          <a:xfrm>
            <a:off x="6262110"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1" name="Freeform 23"/>
          <p:cNvSpPr/>
          <p:nvPr/>
        </p:nvSpPr>
        <p:spPr bwMode="auto">
          <a:xfrm>
            <a:off x="6664482"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2" name="Freeform 24"/>
          <p:cNvSpPr/>
          <p:nvPr/>
        </p:nvSpPr>
        <p:spPr bwMode="auto">
          <a:xfrm>
            <a:off x="7066850"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3" name="Freeform 25"/>
          <p:cNvSpPr/>
          <p:nvPr/>
        </p:nvSpPr>
        <p:spPr bwMode="auto">
          <a:xfrm>
            <a:off x="7467540"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4" name="Freeform 26"/>
          <p:cNvSpPr/>
          <p:nvPr/>
        </p:nvSpPr>
        <p:spPr bwMode="auto">
          <a:xfrm>
            <a:off x="7467540" y="1377327"/>
            <a:ext cx="314824" cy="1693140"/>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25" name="Freeform 27"/>
          <p:cNvSpPr/>
          <p:nvPr/>
        </p:nvSpPr>
        <p:spPr bwMode="auto">
          <a:xfrm>
            <a:off x="7066850" y="1691002"/>
            <a:ext cx="313143" cy="1379471"/>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26" name="Freeform 28"/>
          <p:cNvSpPr/>
          <p:nvPr/>
        </p:nvSpPr>
        <p:spPr bwMode="auto">
          <a:xfrm>
            <a:off x="6664482" y="2083928"/>
            <a:ext cx="313143" cy="986541"/>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27" name="Freeform 29"/>
          <p:cNvSpPr/>
          <p:nvPr/>
        </p:nvSpPr>
        <p:spPr bwMode="auto">
          <a:xfrm>
            <a:off x="6262110" y="2492039"/>
            <a:ext cx="314824" cy="578433"/>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28" name="Freeform 30"/>
          <p:cNvSpPr/>
          <p:nvPr/>
        </p:nvSpPr>
        <p:spPr bwMode="auto">
          <a:xfrm>
            <a:off x="8526500" y="1141236"/>
            <a:ext cx="314824" cy="1929235"/>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9" name="Freeform 31"/>
          <p:cNvSpPr/>
          <p:nvPr/>
        </p:nvSpPr>
        <p:spPr bwMode="auto">
          <a:xfrm>
            <a:off x="8923821"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0" name="Freeform 32"/>
          <p:cNvSpPr/>
          <p:nvPr/>
        </p:nvSpPr>
        <p:spPr bwMode="auto">
          <a:xfrm>
            <a:off x="9326190"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1" name="Freeform 33"/>
          <p:cNvSpPr/>
          <p:nvPr/>
        </p:nvSpPr>
        <p:spPr bwMode="auto">
          <a:xfrm>
            <a:off x="9728561"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2" name="Freeform 34"/>
          <p:cNvSpPr/>
          <p:nvPr/>
        </p:nvSpPr>
        <p:spPr bwMode="auto">
          <a:xfrm>
            <a:off x="9728561" y="1395882"/>
            <a:ext cx="313143" cy="1674591"/>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33" name="Freeform 35"/>
          <p:cNvSpPr/>
          <p:nvPr/>
        </p:nvSpPr>
        <p:spPr bwMode="auto">
          <a:xfrm>
            <a:off x="9326190" y="1542596"/>
            <a:ext cx="313143" cy="1527872"/>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34" name="Freeform 36"/>
          <p:cNvSpPr/>
          <p:nvPr/>
        </p:nvSpPr>
        <p:spPr bwMode="auto">
          <a:xfrm>
            <a:off x="8923821" y="2658988"/>
            <a:ext cx="314824" cy="41148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35" name="Freeform 37"/>
          <p:cNvSpPr/>
          <p:nvPr/>
        </p:nvSpPr>
        <p:spPr bwMode="auto">
          <a:xfrm>
            <a:off x="8526500" y="1895053"/>
            <a:ext cx="314824" cy="1175417"/>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36" name="Oval 38"/>
          <p:cNvSpPr>
            <a:spLocks noChangeArrowheads="1"/>
          </p:cNvSpPr>
          <p:nvPr/>
        </p:nvSpPr>
        <p:spPr bwMode="auto">
          <a:xfrm>
            <a:off x="2305743" y="3392069"/>
            <a:ext cx="794641" cy="798667"/>
          </a:xfrm>
          <a:prstGeom prst="ellipse">
            <a:avLst/>
          </a:prstGeom>
          <a:solidFill>
            <a:schemeClr val="bg1"/>
          </a:solidFill>
          <a:ln w="12700" cap="flat">
            <a:solidFill>
              <a:schemeClr val="accent3"/>
            </a:solidFill>
            <a:prstDash val="solid"/>
            <a:miter lim="800000"/>
          </a:ln>
        </p:spPr>
        <p:txBody>
          <a:bodyPr vert="horz" wrap="square" lIns="96960" tIns="48479" rIns="96960" bIns="48479" numCol="1" anchor="t" anchorCtr="0" compatLnSpc="1"/>
          <a:lstStyle/>
          <a:p>
            <a:endParaRPr lang="zh-CN" altLang="en-US"/>
          </a:p>
        </p:txBody>
      </p:sp>
      <p:sp>
        <p:nvSpPr>
          <p:cNvPr id="37" name="Freeform 39"/>
          <p:cNvSpPr>
            <a:spLocks noEditPoints="1"/>
          </p:cNvSpPr>
          <p:nvPr/>
        </p:nvSpPr>
        <p:spPr bwMode="auto">
          <a:xfrm>
            <a:off x="2494849" y="3577621"/>
            <a:ext cx="421481" cy="42756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38" name="Oval 40"/>
          <p:cNvSpPr>
            <a:spLocks noChangeArrowheads="1"/>
          </p:cNvSpPr>
          <p:nvPr/>
        </p:nvSpPr>
        <p:spPr bwMode="auto">
          <a:xfrm>
            <a:off x="4473613" y="3392069"/>
            <a:ext cx="797326" cy="798667"/>
          </a:xfrm>
          <a:prstGeom prst="ellipse">
            <a:avLst/>
          </a:prstGeom>
          <a:solidFill>
            <a:schemeClr val="bg1"/>
          </a:solidFill>
          <a:ln w="12700" cap="flat">
            <a:solidFill>
              <a:schemeClr val="accent2"/>
            </a:solidFill>
            <a:prstDash val="solid"/>
            <a:miter lim="800000"/>
          </a:ln>
        </p:spPr>
        <p:txBody>
          <a:bodyPr vert="horz" wrap="square" lIns="96960" tIns="48479" rIns="96960" bIns="48479" numCol="1" anchor="t" anchorCtr="0" compatLnSpc="1"/>
          <a:lstStyle/>
          <a:p>
            <a:endParaRPr lang="zh-CN" altLang="en-US"/>
          </a:p>
        </p:txBody>
      </p:sp>
      <p:sp>
        <p:nvSpPr>
          <p:cNvPr id="39" name="Oval 41"/>
          <p:cNvSpPr>
            <a:spLocks noChangeArrowheads="1"/>
          </p:cNvSpPr>
          <p:nvPr/>
        </p:nvSpPr>
        <p:spPr bwMode="auto">
          <a:xfrm>
            <a:off x="6630810" y="3392069"/>
            <a:ext cx="794641" cy="798667"/>
          </a:xfrm>
          <a:prstGeom prst="ellipse">
            <a:avLst/>
          </a:prstGeom>
          <a:solidFill>
            <a:schemeClr val="bg1"/>
          </a:solidFill>
          <a:ln w="12700" cap="flat">
            <a:solidFill>
              <a:schemeClr val="accent1"/>
            </a:solidFill>
            <a:prstDash val="solid"/>
            <a:miter lim="800000"/>
          </a:ln>
        </p:spPr>
        <p:txBody>
          <a:bodyPr vert="horz" wrap="square" lIns="96960" tIns="48479" rIns="96960" bIns="48479" numCol="1" anchor="t" anchorCtr="0" compatLnSpc="1"/>
          <a:lstStyle/>
          <a:p>
            <a:endParaRPr lang="zh-CN" altLang="en-US"/>
          </a:p>
        </p:txBody>
      </p:sp>
      <p:sp>
        <p:nvSpPr>
          <p:cNvPr id="40" name="Oval 42"/>
          <p:cNvSpPr>
            <a:spLocks noChangeArrowheads="1"/>
          </p:cNvSpPr>
          <p:nvPr/>
        </p:nvSpPr>
        <p:spPr bwMode="auto">
          <a:xfrm>
            <a:off x="8869523" y="3392069"/>
            <a:ext cx="794641" cy="798667"/>
          </a:xfrm>
          <a:prstGeom prst="ellipse">
            <a:avLst/>
          </a:prstGeom>
          <a:solidFill>
            <a:schemeClr val="bg1"/>
          </a:solidFill>
          <a:ln w="12700" cap="flat">
            <a:solidFill>
              <a:schemeClr val="tx2"/>
            </a:solidFill>
            <a:prstDash val="solid"/>
            <a:miter lim="800000"/>
          </a:ln>
        </p:spPr>
        <p:txBody>
          <a:bodyPr vert="horz" wrap="square" lIns="96960" tIns="48479" rIns="96960" bIns="48479" numCol="1" anchor="t" anchorCtr="0" compatLnSpc="1"/>
          <a:lstStyle/>
          <a:p>
            <a:endParaRPr lang="zh-CN" altLang="en-US"/>
          </a:p>
        </p:txBody>
      </p:sp>
      <p:sp>
        <p:nvSpPr>
          <p:cNvPr id="41" name="Freeform 43"/>
          <p:cNvSpPr>
            <a:spLocks noEditPoints="1"/>
          </p:cNvSpPr>
          <p:nvPr/>
        </p:nvSpPr>
        <p:spPr bwMode="auto">
          <a:xfrm>
            <a:off x="6860501" y="3658290"/>
            <a:ext cx="330205" cy="266227"/>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42" name="Freeform 44"/>
          <p:cNvSpPr>
            <a:spLocks noEditPoints="1"/>
          </p:cNvSpPr>
          <p:nvPr/>
        </p:nvSpPr>
        <p:spPr bwMode="auto">
          <a:xfrm>
            <a:off x="4643243" y="3593252"/>
            <a:ext cx="456383" cy="39798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43" name="Freeform 45"/>
          <p:cNvSpPr>
            <a:spLocks noEditPoints="1"/>
          </p:cNvSpPr>
          <p:nvPr/>
        </p:nvSpPr>
        <p:spPr bwMode="auto">
          <a:xfrm>
            <a:off x="9097712" y="3600635"/>
            <a:ext cx="338261" cy="376475"/>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44" name="TextBox 43"/>
          <p:cNvSpPr txBox="1"/>
          <p:nvPr/>
        </p:nvSpPr>
        <p:spPr>
          <a:xfrm>
            <a:off x="1590591" y="4711295"/>
            <a:ext cx="2224942" cy="1598316"/>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5" name="TextBox 44"/>
          <p:cNvSpPr txBox="1"/>
          <p:nvPr/>
        </p:nvSpPr>
        <p:spPr>
          <a:xfrm>
            <a:off x="2151976" y="4304345"/>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3773690"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4335072"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TextBox 47"/>
          <p:cNvSpPr txBox="1"/>
          <p:nvPr/>
        </p:nvSpPr>
        <p:spPr>
          <a:xfrm>
            <a:off x="5927441"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6488827"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8164893"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8726278"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anim calcmode="lin" valueType="num">
                                      <p:cBhvr>
                                        <p:cTn id="8" dur="500" fill="hold"/>
                                        <p:tgtEl>
                                          <p:spTgt spid="36"/>
                                        </p:tgtEl>
                                        <p:attrNameLst>
                                          <p:attrName>ppt_w</p:attrName>
                                        </p:attrNameLst>
                                      </p:cBhvr>
                                      <p:tavLst>
                                        <p:tav tm="0" fmla="#ppt_w*sin(2.5*pi*$)">
                                          <p:val>
                                            <p:fltVal val="0"/>
                                          </p:val>
                                        </p:tav>
                                        <p:tav tm="100000">
                                          <p:val>
                                            <p:fltVal val="1"/>
                                          </p:val>
                                        </p:tav>
                                      </p:tavLst>
                                    </p:anim>
                                    <p:anim calcmode="lin" valueType="num">
                                      <p:cBhvr>
                                        <p:cTn id="9" dur="500" fill="hold"/>
                                        <p:tgtEl>
                                          <p:spTgt spid="3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anim calcmode="lin" valueType="num">
                                      <p:cBhvr>
                                        <p:cTn id="13" dur="500" fill="hold"/>
                                        <p:tgtEl>
                                          <p:spTgt spid="37"/>
                                        </p:tgtEl>
                                        <p:attrNameLst>
                                          <p:attrName>ppt_w</p:attrName>
                                        </p:attrNameLst>
                                      </p:cBhvr>
                                      <p:tavLst>
                                        <p:tav tm="0" fmla="#ppt_w*sin(2.5*pi*$)">
                                          <p:val>
                                            <p:fltVal val="0"/>
                                          </p:val>
                                        </p:tav>
                                        <p:tav tm="100000">
                                          <p:val>
                                            <p:fltVal val="1"/>
                                          </p:val>
                                        </p:tav>
                                      </p:tavLst>
                                    </p:anim>
                                    <p:anim calcmode="lin" valueType="num">
                                      <p:cBhvr>
                                        <p:cTn id="14" dur="500" fill="hold"/>
                                        <p:tgtEl>
                                          <p:spTgt spid="37"/>
                                        </p:tgtEl>
                                        <p:attrNameLst>
                                          <p:attrName>ppt_h</p:attrName>
                                        </p:attrNameLst>
                                      </p:cBhvr>
                                      <p:tavLst>
                                        <p:tav tm="0">
                                          <p:val>
                                            <p:strVal val="#ppt_h"/>
                                          </p:val>
                                        </p:tav>
                                        <p:tav tm="100000">
                                          <p:val>
                                            <p:strVal val="#ppt_h"/>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1000"/>
                                        <p:tgtEl>
                                          <p:spTgt spid="45"/>
                                        </p:tgtEl>
                                      </p:cBhvr>
                                    </p:animEffect>
                                    <p:anim calcmode="lin" valueType="num">
                                      <p:cBhvr>
                                        <p:cTn id="19" dur="1000" fill="hold"/>
                                        <p:tgtEl>
                                          <p:spTgt spid="45"/>
                                        </p:tgtEl>
                                        <p:attrNameLst>
                                          <p:attrName>ppt_x</p:attrName>
                                        </p:attrNameLst>
                                      </p:cBhvr>
                                      <p:tavLst>
                                        <p:tav tm="0">
                                          <p:val>
                                            <p:strVal val="#ppt_x"/>
                                          </p:val>
                                        </p:tav>
                                        <p:tav tm="100000">
                                          <p:val>
                                            <p:strVal val="#ppt_x"/>
                                          </p:val>
                                        </p:tav>
                                      </p:tavLst>
                                    </p:anim>
                                    <p:anim calcmode="lin" valueType="num">
                                      <p:cBhvr>
                                        <p:cTn id="20" dur="1000" fill="hold"/>
                                        <p:tgtEl>
                                          <p:spTgt spid="45"/>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1000"/>
                                        <p:tgtEl>
                                          <p:spTgt spid="44"/>
                                        </p:tgtEl>
                                      </p:cBhvr>
                                    </p:animEffect>
                                    <p:anim calcmode="lin" valueType="num">
                                      <p:cBhvr>
                                        <p:cTn id="24" dur="1000" fill="hold"/>
                                        <p:tgtEl>
                                          <p:spTgt spid="44"/>
                                        </p:tgtEl>
                                        <p:attrNameLst>
                                          <p:attrName>ppt_x</p:attrName>
                                        </p:attrNameLst>
                                      </p:cBhvr>
                                      <p:tavLst>
                                        <p:tav tm="0">
                                          <p:val>
                                            <p:strVal val="#ppt_x"/>
                                          </p:val>
                                        </p:tav>
                                        <p:tav tm="100000">
                                          <p:val>
                                            <p:strVal val="#ppt_x"/>
                                          </p:val>
                                        </p:tav>
                                      </p:tavLst>
                                    </p:anim>
                                    <p:anim calcmode="lin" valueType="num">
                                      <p:cBhvr>
                                        <p:cTn id="25" dur="1000" fill="hold"/>
                                        <p:tgtEl>
                                          <p:spTgt spid="44"/>
                                        </p:tgtEl>
                                        <p:attrNameLst>
                                          <p:attrName>ppt_y</p:attrName>
                                        </p:attrNameLst>
                                      </p:cBhvr>
                                      <p:tavLst>
                                        <p:tav tm="0">
                                          <p:val>
                                            <p:strVal val="#ppt_y-.1"/>
                                          </p:val>
                                        </p:tav>
                                        <p:tav tm="100000">
                                          <p:val>
                                            <p:strVal val="#ppt_y"/>
                                          </p:val>
                                        </p:tav>
                                      </p:tavLst>
                                    </p:anim>
                                  </p:childTnLst>
                                </p:cTn>
                              </p:par>
                              <p:par>
                                <p:cTn id="26" presetID="22" presetClass="entr" presetSubtype="4"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down)">
                                      <p:cBhvr>
                                        <p:cTn id="28" dur="500"/>
                                        <p:tgtEl>
                                          <p:spTgt spid="4"/>
                                        </p:tgtEl>
                                      </p:cBhvr>
                                    </p:animEffect>
                                  </p:childTnLst>
                                </p:cTn>
                              </p:par>
                              <p:par>
                                <p:cTn id="29" presetID="22" presetClass="entr" presetSubtype="4" fill="hold" grpId="0" nodeType="withEffect">
                                  <p:stCondLst>
                                    <p:cond delay="20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500"/>
                                        <p:tgtEl>
                                          <p:spTgt spid="6"/>
                                        </p:tgtEl>
                                      </p:cBhvr>
                                    </p:animEffect>
                                  </p:childTnLst>
                                </p:cTn>
                              </p:par>
                              <p:par>
                                <p:cTn id="32" presetID="22" presetClass="entr" presetSubtype="4" fill="hold" grpId="0" nodeType="withEffect">
                                  <p:stCondLst>
                                    <p:cond delay="400"/>
                                  </p:stCondLst>
                                  <p:childTnLst>
                                    <p:set>
                                      <p:cBhvr>
                                        <p:cTn id="33" dur="1" fill="hold">
                                          <p:stCondLst>
                                            <p:cond delay="0"/>
                                          </p:stCondLst>
                                        </p:cTn>
                                        <p:tgtEl>
                                          <p:spTgt spid="7"/>
                                        </p:tgtEl>
                                        <p:attrNameLst>
                                          <p:attrName>style.visibility</p:attrName>
                                        </p:attrNameLst>
                                      </p:cBhvr>
                                      <p:to>
                                        <p:strVal val="visible"/>
                                      </p:to>
                                    </p:set>
                                    <p:animEffect transition="in" filter="wipe(down)">
                                      <p:cBhvr>
                                        <p:cTn id="34" dur="500"/>
                                        <p:tgtEl>
                                          <p:spTgt spid="7"/>
                                        </p:tgtEl>
                                      </p:cBhvr>
                                    </p:animEffect>
                                  </p:childTnLst>
                                </p:cTn>
                              </p:par>
                              <p:par>
                                <p:cTn id="35" presetID="22" presetClass="entr" presetSubtype="4" fill="hold" grpId="0" nodeType="withEffect">
                                  <p:stCondLst>
                                    <p:cond delay="60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childTnLst>
                          </p:cTn>
                        </p:par>
                        <p:par>
                          <p:cTn id="38" fill="hold">
                            <p:stCondLst>
                              <p:cond delay="1500"/>
                            </p:stCondLst>
                            <p:childTnLst>
                              <p:par>
                                <p:cTn id="39" presetID="22" presetClass="entr" presetSubtype="4" fill="hold" grpId="0" nodeType="after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ipe(down)">
                                      <p:cBhvr>
                                        <p:cTn id="41" dur="500"/>
                                        <p:tgtEl>
                                          <p:spTgt spid="5"/>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500"/>
                                        <p:tgtEl>
                                          <p:spTgt spid="9"/>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down)">
                                      <p:cBhvr>
                                        <p:cTn id="47" dur="500"/>
                                        <p:tgtEl>
                                          <p:spTgt spid="10"/>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down)">
                                      <p:cBhvr>
                                        <p:cTn id="50" dur="500"/>
                                        <p:tgtEl>
                                          <p:spTgt spid="11"/>
                                        </p:tgtEl>
                                      </p:cBhvr>
                                    </p:animEffect>
                                  </p:childTnLst>
                                </p:cTn>
                              </p:par>
                            </p:childTnLst>
                          </p:cTn>
                        </p:par>
                        <p:par>
                          <p:cTn id="51" fill="hold">
                            <p:stCondLst>
                              <p:cond delay="20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5" presetClass="entr" presetSubtype="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500"/>
                                        <p:tgtEl>
                                          <p:spTgt spid="42"/>
                                        </p:tgtEl>
                                      </p:cBhvr>
                                    </p:animEffect>
                                    <p:anim calcmode="lin" valueType="num">
                                      <p:cBhvr>
                                        <p:cTn id="60" dur="500" fill="hold"/>
                                        <p:tgtEl>
                                          <p:spTgt spid="42"/>
                                        </p:tgtEl>
                                        <p:attrNameLst>
                                          <p:attrName>ppt_w</p:attrName>
                                        </p:attrNameLst>
                                      </p:cBhvr>
                                      <p:tavLst>
                                        <p:tav tm="0" fmla="#ppt_w*sin(2.5*pi*$)">
                                          <p:val>
                                            <p:fltVal val="0"/>
                                          </p:val>
                                        </p:tav>
                                        <p:tav tm="100000">
                                          <p:val>
                                            <p:fltVal val="1"/>
                                          </p:val>
                                        </p:tav>
                                      </p:tavLst>
                                    </p:anim>
                                    <p:anim calcmode="lin" valueType="num">
                                      <p:cBhvr>
                                        <p:cTn id="61" dur="500" fill="hold"/>
                                        <p:tgtEl>
                                          <p:spTgt spid="42"/>
                                        </p:tgtEl>
                                        <p:attrNameLst>
                                          <p:attrName>ppt_h</p:attrName>
                                        </p:attrNameLst>
                                      </p:cBhvr>
                                      <p:tavLst>
                                        <p:tav tm="0">
                                          <p:val>
                                            <p:strVal val="#ppt_h"/>
                                          </p:val>
                                        </p:tav>
                                        <p:tav tm="100000">
                                          <p:val>
                                            <p:strVal val="#ppt_h"/>
                                          </p:val>
                                        </p:tav>
                                      </p:tavLst>
                                    </p:anim>
                                  </p:childTnLst>
                                </p:cTn>
                              </p:par>
                            </p:childTnLst>
                          </p:cTn>
                        </p:par>
                        <p:par>
                          <p:cTn id="62" fill="hold">
                            <p:stCondLst>
                              <p:cond delay="2500"/>
                            </p:stCondLst>
                            <p:childTnLst>
                              <p:par>
                                <p:cTn id="63" presetID="47" presetClass="entr" presetSubtype="0"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1000"/>
                                        <p:tgtEl>
                                          <p:spTgt spid="47"/>
                                        </p:tgtEl>
                                      </p:cBhvr>
                                    </p:animEffect>
                                    <p:anim calcmode="lin" valueType="num">
                                      <p:cBhvr>
                                        <p:cTn id="66" dur="1000" fill="hold"/>
                                        <p:tgtEl>
                                          <p:spTgt spid="47"/>
                                        </p:tgtEl>
                                        <p:attrNameLst>
                                          <p:attrName>ppt_x</p:attrName>
                                        </p:attrNameLst>
                                      </p:cBhvr>
                                      <p:tavLst>
                                        <p:tav tm="0">
                                          <p:val>
                                            <p:strVal val="#ppt_x"/>
                                          </p:val>
                                        </p:tav>
                                        <p:tav tm="100000">
                                          <p:val>
                                            <p:strVal val="#ppt_x"/>
                                          </p:val>
                                        </p:tav>
                                      </p:tavLst>
                                    </p:anim>
                                    <p:anim calcmode="lin" valueType="num">
                                      <p:cBhvr>
                                        <p:cTn id="67" dur="1000" fill="hold"/>
                                        <p:tgtEl>
                                          <p:spTgt spid="47"/>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0"/>
                                  </p:stCondLst>
                                  <p:childTnLst>
                                    <p:set>
                                      <p:cBhvr>
                                        <p:cTn id="69" dur="1" fill="hold">
                                          <p:stCondLst>
                                            <p:cond delay="0"/>
                                          </p:stCondLst>
                                        </p:cTn>
                                        <p:tgtEl>
                                          <p:spTgt spid="46"/>
                                        </p:tgtEl>
                                        <p:attrNameLst>
                                          <p:attrName>style.visibility</p:attrName>
                                        </p:attrNameLst>
                                      </p:cBhvr>
                                      <p:to>
                                        <p:strVal val="visible"/>
                                      </p:to>
                                    </p:set>
                                    <p:animEffect transition="in" filter="fade">
                                      <p:cBhvr>
                                        <p:cTn id="70" dur="1000"/>
                                        <p:tgtEl>
                                          <p:spTgt spid="46"/>
                                        </p:tgtEl>
                                      </p:cBhvr>
                                    </p:animEffect>
                                    <p:anim calcmode="lin" valueType="num">
                                      <p:cBhvr>
                                        <p:cTn id="71" dur="1000" fill="hold"/>
                                        <p:tgtEl>
                                          <p:spTgt spid="46"/>
                                        </p:tgtEl>
                                        <p:attrNameLst>
                                          <p:attrName>ppt_x</p:attrName>
                                        </p:attrNameLst>
                                      </p:cBhvr>
                                      <p:tavLst>
                                        <p:tav tm="0">
                                          <p:val>
                                            <p:strVal val="#ppt_x"/>
                                          </p:val>
                                        </p:tav>
                                        <p:tav tm="100000">
                                          <p:val>
                                            <p:strVal val="#ppt_x"/>
                                          </p:val>
                                        </p:tav>
                                      </p:tavLst>
                                    </p:anim>
                                    <p:anim calcmode="lin" valueType="num">
                                      <p:cBhvr>
                                        <p:cTn id="72" dur="1000" fill="hold"/>
                                        <p:tgtEl>
                                          <p:spTgt spid="46"/>
                                        </p:tgtEl>
                                        <p:attrNameLst>
                                          <p:attrName>ppt_y</p:attrName>
                                        </p:attrNameLst>
                                      </p:cBhvr>
                                      <p:tavLst>
                                        <p:tav tm="0">
                                          <p:val>
                                            <p:strVal val="#ppt_y-.1"/>
                                          </p:val>
                                        </p:tav>
                                        <p:tav tm="100000">
                                          <p:val>
                                            <p:strVal val="#ppt_y"/>
                                          </p:val>
                                        </p:tav>
                                      </p:tavLst>
                                    </p:anim>
                                  </p:childTnLst>
                                </p:cTn>
                              </p:par>
                              <p:par>
                                <p:cTn id="73" presetID="22" presetClass="entr" presetSubtype="4" fill="hold" grpId="0" nodeType="with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wipe(down)">
                                      <p:cBhvr>
                                        <p:cTn id="75" dur="500"/>
                                        <p:tgtEl>
                                          <p:spTgt spid="12"/>
                                        </p:tgtEl>
                                      </p:cBhvr>
                                    </p:animEffect>
                                  </p:childTnLst>
                                </p:cTn>
                              </p:par>
                              <p:par>
                                <p:cTn id="76" presetID="22" presetClass="entr" presetSubtype="4" fill="hold" grpId="0" nodeType="withEffect">
                                  <p:stCondLst>
                                    <p:cond delay="200"/>
                                  </p:stCondLst>
                                  <p:childTnLst>
                                    <p:set>
                                      <p:cBhvr>
                                        <p:cTn id="77" dur="1" fill="hold">
                                          <p:stCondLst>
                                            <p:cond delay="0"/>
                                          </p:stCondLst>
                                        </p:cTn>
                                        <p:tgtEl>
                                          <p:spTgt spid="13"/>
                                        </p:tgtEl>
                                        <p:attrNameLst>
                                          <p:attrName>style.visibility</p:attrName>
                                        </p:attrNameLst>
                                      </p:cBhvr>
                                      <p:to>
                                        <p:strVal val="visible"/>
                                      </p:to>
                                    </p:set>
                                    <p:animEffect transition="in" filter="wipe(down)">
                                      <p:cBhvr>
                                        <p:cTn id="78" dur="500"/>
                                        <p:tgtEl>
                                          <p:spTgt spid="13"/>
                                        </p:tgtEl>
                                      </p:cBhvr>
                                    </p:animEffect>
                                  </p:childTnLst>
                                </p:cTn>
                              </p:par>
                              <p:par>
                                <p:cTn id="79" presetID="22" presetClass="entr" presetSubtype="4" fill="hold" grpId="0" nodeType="withEffect">
                                  <p:stCondLst>
                                    <p:cond delay="400"/>
                                  </p:stCondLst>
                                  <p:childTnLst>
                                    <p:set>
                                      <p:cBhvr>
                                        <p:cTn id="80" dur="1" fill="hold">
                                          <p:stCondLst>
                                            <p:cond delay="0"/>
                                          </p:stCondLst>
                                        </p:cTn>
                                        <p:tgtEl>
                                          <p:spTgt spid="14"/>
                                        </p:tgtEl>
                                        <p:attrNameLst>
                                          <p:attrName>style.visibility</p:attrName>
                                        </p:attrNameLst>
                                      </p:cBhvr>
                                      <p:to>
                                        <p:strVal val="visible"/>
                                      </p:to>
                                    </p:set>
                                    <p:animEffect transition="in" filter="wipe(down)">
                                      <p:cBhvr>
                                        <p:cTn id="81" dur="500"/>
                                        <p:tgtEl>
                                          <p:spTgt spid="14"/>
                                        </p:tgtEl>
                                      </p:cBhvr>
                                    </p:animEffect>
                                  </p:childTnLst>
                                </p:cTn>
                              </p:par>
                              <p:par>
                                <p:cTn id="82" presetID="22" presetClass="entr" presetSubtype="4" fill="hold" grpId="0" nodeType="withEffect">
                                  <p:stCondLst>
                                    <p:cond delay="600"/>
                                  </p:stCondLst>
                                  <p:childTnLst>
                                    <p:set>
                                      <p:cBhvr>
                                        <p:cTn id="83" dur="1" fill="hold">
                                          <p:stCondLst>
                                            <p:cond delay="0"/>
                                          </p:stCondLst>
                                        </p:cTn>
                                        <p:tgtEl>
                                          <p:spTgt spid="15"/>
                                        </p:tgtEl>
                                        <p:attrNameLst>
                                          <p:attrName>style.visibility</p:attrName>
                                        </p:attrNameLst>
                                      </p:cBhvr>
                                      <p:to>
                                        <p:strVal val="visible"/>
                                      </p:to>
                                    </p:set>
                                    <p:animEffect transition="in" filter="wipe(down)">
                                      <p:cBhvr>
                                        <p:cTn id="84" dur="500"/>
                                        <p:tgtEl>
                                          <p:spTgt spid="15"/>
                                        </p:tgtEl>
                                      </p:cBhvr>
                                    </p:animEffect>
                                  </p:childTnLst>
                                </p:cTn>
                              </p:par>
                            </p:childTnLst>
                          </p:cTn>
                        </p:par>
                        <p:par>
                          <p:cTn id="85" fill="hold">
                            <p:stCondLst>
                              <p:cond delay="3500"/>
                            </p:stCondLst>
                            <p:childTnLst>
                              <p:par>
                                <p:cTn id="86" presetID="22" presetClass="entr" presetSubtype="4" fill="hold" grpId="0" nodeType="afterEffect">
                                  <p:stCondLst>
                                    <p:cond delay="0"/>
                                  </p:stCondLst>
                                  <p:childTnLst>
                                    <p:set>
                                      <p:cBhvr>
                                        <p:cTn id="87" dur="1" fill="hold">
                                          <p:stCondLst>
                                            <p:cond delay="0"/>
                                          </p:stCondLst>
                                        </p:cTn>
                                        <p:tgtEl>
                                          <p:spTgt spid="16"/>
                                        </p:tgtEl>
                                        <p:attrNameLst>
                                          <p:attrName>style.visibility</p:attrName>
                                        </p:attrNameLst>
                                      </p:cBhvr>
                                      <p:to>
                                        <p:strVal val="visible"/>
                                      </p:to>
                                    </p:set>
                                    <p:animEffect transition="in" filter="wipe(down)">
                                      <p:cBhvr>
                                        <p:cTn id="88" dur="500"/>
                                        <p:tgtEl>
                                          <p:spTgt spid="16"/>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17"/>
                                        </p:tgtEl>
                                        <p:attrNameLst>
                                          <p:attrName>style.visibility</p:attrName>
                                        </p:attrNameLst>
                                      </p:cBhvr>
                                      <p:to>
                                        <p:strVal val="visible"/>
                                      </p:to>
                                    </p:set>
                                    <p:animEffect transition="in" filter="wipe(down)">
                                      <p:cBhvr>
                                        <p:cTn id="91" dur="500"/>
                                        <p:tgtEl>
                                          <p:spTgt spid="17"/>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18"/>
                                        </p:tgtEl>
                                        <p:attrNameLst>
                                          <p:attrName>style.visibility</p:attrName>
                                        </p:attrNameLst>
                                      </p:cBhvr>
                                      <p:to>
                                        <p:strVal val="visible"/>
                                      </p:to>
                                    </p:set>
                                    <p:animEffect transition="in" filter="wipe(down)">
                                      <p:cBhvr>
                                        <p:cTn id="94" dur="500"/>
                                        <p:tgtEl>
                                          <p:spTgt spid="18"/>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19"/>
                                        </p:tgtEl>
                                        <p:attrNameLst>
                                          <p:attrName>style.visibility</p:attrName>
                                        </p:attrNameLst>
                                      </p:cBhvr>
                                      <p:to>
                                        <p:strVal val="visible"/>
                                      </p:to>
                                    </p:set>
                                    <p:animEffect transition="in" filter="wipe(down)">
                                      <p:cBhvr>
                                        <p:cTn id="97" dur="500"/>
                                        <p:tgtEl>
                                          <p:spTgt spid="19"/>
                                        </p:tgtEl>
                                      </p:cBhvr>
                                    </p:animEffect>
                                  </p:childTnLst>
                                </p:cTn>
                              </p:par>
                            </p:childTnLst>
                          </p:cTn>
                        </p:par>
                        <p:par>
                          <p:cTn id="98" fill="hold">
                            <p:stCondLst>
                              <p:cond delay="4000"/>
                            </p:stCondLst>
                            <p:childTnLst>
                              <p:par>
                                <p:cTn id="99" presetID="45" presetClass="entr" presetSubtype="0" fill="hold" grpId="0" nodeType="afterEffect">
                                  <p:stCondLst>
                                    <p:cond delay="0"/>
                                  </p:stCondLst>
                                  <p:childTnLst>
                                    <p:set>
                                      <p:cBhvr>
                                        <p:cTn id="100" dur="1" fill="hold">
                                          <p:stCondLst>
                                            <p:cond delay="0"/>
                                          </p:stCondLst>
                                        </p:cTn>
                                        <p:tgtEl>
                                          <p:spTgt spid="39"/>
                                        </p:tgtEl>
                                        <p:attrNameLst>
                                          <p:attrName>style.visibility</p:attrName>
                                        </p:attrNameLst>
                                      </p:cBhvr>
                                      <p:to>
                                        <p:strVal val="visible"/>
                                      </p:to>
                                    </p:set>
                                    <p:animEffect transition="in" filter="fade">
                                      <p:cBhvr>
                                        <p:cTn id="101" dur="500"/>
                                        <p:tgtEl>
                                          <p:spTgt spid="39"/>
                                        </p:tgtEl>
                                      </p:cBhvr>
                                    </p:animEffect>
                                    <p:anim calcmode="lin" valueType="num">
                                      <p:cBhvr>
                                        <p:cTn id="102" dur="500" fill="hold"/>
                                        <p:tgtEl>
                                          <p:spTgt spid="39"/>
                                        </p:tgtEl>
                                        <p:attrNameLst>
                                          <p:attrName>ppt_w</p:attrName>
                                        </p:attrNameLst>
                                      </p:cBhvr>
                                      <p:tavLst>
                                        <p:tav tm="0" fmla="#ppt_w*sin(2.5*pi*$)">
                                          <p:val>
                                            <p:fltVal val="0"/>
                                          </p:val>
                                        </p:tav>
                                        <p:tav tm="100000">
                                          <p:val>
                                            <p:fltVal val="1"/>
                                          </p:val>
                                        </p:tav>
                                      </p:tavLst>
                                    </p:anim>
                                    <p:anim calcmode="lin" valueType="num">
                                      <p:cBhvr>
                                        <p:cTn id="103" dur="500" fill="hold"/>
                                        <p:tgtEl>
                                          <p:spTgt spid="39"/>
                                        </p:tgtEl>
                                        <p:attrNameLst>
                                          <p:attrName>ppt_h</p:attrName>
                                        </p:attrNameLst>
                                      </p:cBhvr>
                                      <p:tavLst>
                                        <p:tav tm="0">
                                          <p:val>
                                            <p:strVal val="#ppt_h"/>
                                          </p:val>
                                        </p:tav>
                                        <p:tav tm="100000">
                                          <p:val>
                                            <p:strVal val="#ppt_h"/>
                                          </p:val>
                                        </p:tav>
                                      </p:tavLst>
                                    </p:anim>
                                  </p:childTnLst>
                                </p:cTn>
                              </p:par>
                              <p:par>
                                <p:cTn id="104" presetID="45" presetClass="entr" presetSubtype="0" fill="hold" grpId="0" nodeType="withEffect">
                                  <p:stCondLst>
                                    <p:cond delay="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anim calcmode="lin" valueType="num">
                                      <p:cBhvr>
                                        <p:cTn id="107" dur="500" fill="hold"/>
                                        <p:tgtEl>
                                          <p:spTgt spid="41"/>
                                        </p:tgtEl>
                                        <p:attrNameLst>
                                          <p:attrName>ppt_w</p:attrName>
                                        </p:attrNameLst>
                                      </p:cBhvr>
                                      <p:tavLst>
                                        <p:tav tm="0" fmla="#ppt_w*sin(2.5*pi*$)">
                                          <p:val>
                                            <p:fltVal val="0"/>
                                          </p:val>
                                        </p:tav>
                                        <p:tav tm="100000">
                                          <p:val>
                                            <p:fltVal val="1"/>
                                          </p:val>
                                        </p:tav>
                                      </p:tavLst>
                                    </p:anim>
                                    <p:anim calcmode="lin" valueType="num">
                                      <p:cBhvr>
                                        <p:cTn id="108" dur="500" fill="hold"/>
                                        <p:tgtEl>
                                          <p:spTgt spid="41"/>
                                        </p:tgtEl>
                                        <p:attrNameLst>
                                          <p:attrName>ppt_h</p:attrName>
                                        </p:attrNameLst>
                                      </p:cBhvr>
                                      <p:tavLst>
                                        <p:tav tm="0">
                                          <p:val>
                                            <p:strVal val="#ppt_h"/>
                                          </p:val>
                                        </p:tav>
                                        <p:tav tm="100000">
                                          <p:val>
                                            <p:strVal val="#ppt_h"/>
                                          </p:val>
                                        </p:tav>
                                      </p:tavLst>
                                    </p:anim>
                                  </p:childTnLst>
                                </p:cTn>
                              </p:par>
                            </p:childTnLst>
                          </p:cTn>
                        </p:par>
                        <p:par>
                          <p:cTn id="109" fill="hold">
                            <p:stCondLst>
                              <p:cond delay="4500"/>
                            </p:stCondLst>
                            <p:childTnLst>
                              <p:par>
                                <p:cTn id="110" presetID="47" presetClass="entr" presetSubtype="0" fill="hold" grpId="0" nodeType="afterEffect">
                                  <p:stCondLst>
                                    <p:cond delay="0"/>
                                  </p:stCondLst>
                                  <p:childTnLst>
                                    <p:set>
                                      <p:cBhvr>
                                        <p:cTn id="111" dur="1" fill="hold">
                                          <p:stCondLst>
                                            <p:cond delay="0"/>
                                          </p:stCondLst>
                                        </p:cTn>
                                        <p:tgtEl>
                                          <p:spTgt spid="49"/>
                                        </p:tgtEl>
                                        <p:attrNameLst>
                                          <p:attrName>style.visibility</p:attrName>
                                        </p:attrNameLst>
                                      </p:cBhvr>
                                      <p:to>
                                        <p:strVal val="visible"/>
                                      </p:to>
                                    </p:set>
                                    <p:animEffect transition="in" filter="fade">
                                      <p:cBhvr>
                                        <p:cTn id="112" dur="1000"/>
                                        <p:tgtEl>
                                          <p:spTgt spid="49"/>
                                        </p:tgtEl>
                                      </p:cBhvr>
                                    </p:animEffect>
                                    <p:anim calcmode="lin" valueType="num">
                                      <p:cBhvr>
                                        <p:cTn id="113" dur="1000" fill="hold"/>
                                        <p:tgtEl>
                                          <p:spTgt spid="49"/>
                                        </p:tgtEl>
                                        <p:attrNameLst>
                                          <p:attrName>ppt_x</p:attrName>
                                        </p:attrNameLst>
                                      </p:cBhvr>
                                      <p:tavLst>
                                        <p:tav tm="0">
                                          <p:val>
                                            <p:strVal val="#ppt_x"/>
                                          </p:val>
                                        </p:tav>
                                        <p:tav tm="100000">
                                          <p:val>
                                            <p:strVal val="#ppt_x"/>
                                          </p:val>
                                        </p:tav>
                                      </p:tavLst>
                                    </p:anim>
                                    <p:anim calcmode="lin" valueType="num">
                                      <p:cBhvr>
                                        <p:cTn id="114" dur="1000" fill="hold"/>
                                        <p:tgtEl>
                                          <p:spTgt spid="49"/>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1000"/>
                                        <p:tgtEl>
                                          <p:spTgt spid="48"/>
                                        </p:tgtEl>
                                      </p:cBhvr>
                                    </p:animEffect>
                                    <p:anim calcmode="lin" valueType="num">
                                      <p:cBhvr>
                                        <p:cTn id="118" dur="1000" fill="hold"/>
                                        <p:tgtEl>
                                          <p:spTgt spid="48"/>
                                        </p:tgtEl>
                                        <p:attrNameLst>
                                          <p:attrName>ppt_x</p:attrName>
                                        </p:attrNameLst>
                                      </p:cBhvr>
                                      <p:tavLst>
                                        <p:tav tm="0">
                                          <p:val>
                                            <p:strVal val="#ppt_x"/>
                                          </p:val>
                                        </p:tav>
                                        <p:tav tm="100000">
                                          <p:val>
                                            <p:strVal val="#ppt_x"/>
                                          </p:val>
                                        </p:tav>
                                      </p:tavLst>
                                    </p:anim>
                                    <p:anim calcmode="lin" valueType="num">
                                      <p:cBhvr>
                                        <p:cTn id="119" dur="1000" fill="hold"/>
                                        <p:tgtEl>
                                          <p:spTgt spid="48"/>
                                        </p:tgtEl>
                                        <p:attrNameLst>
                                          <p:attrName>ppt_y</p:attrName>
                                        </p:attrNameLst>
                                      </p:cBhvr>
                                      <p:tavLst>
                                        <p:tav tm="0">
                                          <p:val>
                                            <p:strVal val="#ppt_y-.1"/>
                                          </p:val>
                                        </p:tav>
                                        <p:tav tm="100000">
                                          <p:val>
                                            <p:strVal val="#ppt_y"/>
                                          </p:val>
                                        </p:tav>
                                      </p:tavLst>
                                    </p:anim>
                                  </p:childTnLst>
                                </p:cTn>
                              </p:par>
                              <p:par>
                                <p:cTn id="120" presetID="22" presetClass="entr" presetSubtype="4" fill="hold" grpId="0" nodeType="withEffect">
                                  <p:stCondLst>
                                    <p:cond delay="0"/>
                                  </p:stCondLst>
                                  <p:childTnLst>
                                    <p:set>
                                      <p:cBhvr>
                                        <p:cTn id="121" dur="1" fill="hold">
                                          <p:stCondLst>
                                            <p:cond delay="0"/>
                                          </p:stCondLst>
                                        </p:cTn>
                                        <p:tgtEl>
                                          <p:spTgt spid="20"/>
                                        </p:tgtEl>
                                        <p:attrNameLst>
                                          <p:attrName>style.visibility</p:attrName>
                                        </p:attrNameLst>
                                      </p:cBhvr>
                                      <p:to>
                                        <p:strVal val="visible"/>
                                      </p:to>
                                    </p:set>
                                    <p:animEffect transition="in" filter="wipe(down)">
                                      <p:cBhvr>
                                        <p:cTn id="122" dur="500"/>
                                        <p:tgtEl>
                                          <p:spTgt spid="20"/>
                                        </p:tgtEl>
                                      </p:cBhvr>
                                    </p:animEffect>
                                  </p:childTnLst>
                                </p:cTn>
                              </p:par>
                              <p:par>
                                <p:cTn id="123" presetID="22" presetClass="entr" presetSubtype="4" fill="hold" grpId="0" nodeType="withEffect">
                                  <p:stCondLst>
                                    <p:cond delay="200"/>
                                  </p:stCondLst>
                                  <p:childTnLst>
                                    <p:set>
                                      <p:cBhvr>
                                        <p:cTn id="124" dur="1" fill="hold">
                                          <p:stCondLst>
                                            <p:cond delay="0"/>
                                          </p:stCondLst>
                                        </p:cTn>
                                        <p:tgtEl>
                                          <p:spTgt spid="21"/>
                                        </p:tgtEl>
                                        <p:attrNameLst>
                                          <p:attrName>style.visibility</p:attrName>
                                        </p:attrNameLst>
                                      </p:cBhvr>
                                      <p:to>
                                        <p:strVal val="visible"/>
                                      </p:to>
                                    </p:set>
                                    <p:animEffect transition="in" filter="wipe(down)">
                                      <p:cBhvr>
                                        <p:cTn id="125" dur="500"/>
                                        <p:tgtEl>
                                          <p:spTgt spid="21"/>
                                        </p:tgtEl>
                                      </p:cBhvr>
                                    </p:animEffect>
                                  </p:childTnLst>
                                </p:cTn>
                              </p:par>
                              <p:par>
                                <p:cTn id="126" presetID="22" presetClass="entr" presetSubtype="4" fill="hold" grpId="0" nodeType="withEffect">
                                  <p:stCondLst>
                                    <p:cond delay="400"/>
                                  </p:stCondLst>
                                  <p:childTnLst>
                                    <p:set>
                                      <p:cBhvr>
                                        <p:cTn id="127" dur="1" fill="hold">
                                          <p:stCondLst>
                                            <p:cond delay="0"/>
                                          </p:stCondLst>
                                        </p:cTn>
                                        <p:tgtEl>
                                          <p:spTgt spid="22"/>
                                        </p:tgtEl>
                                        <p:attrNameLst>
                                          <p:attrName>style.visibility</p:attrName>
                                        </p:attrNameLst>
                                      </p:cBhvr>
                                      <p:to>
                                        <p:strVal val="visible"/>
                                      </p:to>
                                    </p:set>
                                    <p:animEffect transition="in" filter="wipe(down)">
                                      <p:cBhvr>
                                        <p:cTn id="128" dur="500"/>
                                        <p:tgtEl>
                                          <p:spTgt spid="22"/>
                                        </p:tgtEl>
                                      </p:cBhvr>
                                    </p:animEffect>
                                  </p:childTnLst>
                                </p:cTn>
                              </p:par>
                              <p:par>
                                <p:cTn id="129" presetID="22" presetClass="entr" presetSubtype="4" fill="hold" grpId="0" nodeType="withEffect">
                                  <p:stCondLst>
                                    <p:cond delay="600"/>
                                  </p:stCondLst>
                                  <p:childTnLst>
                                    <p:set>
                                      <p:cBhvr>
                                        <p:cTn id="130" dur="1" fill="hold">
                                          <p:stCondLst>
                                            <p:cond delay="0"/>
                                          </p:stCondLst>
                                        </p:cTn>
                                        <p:tgtEl>
                                          <p:spTgt spid="23"/>
                                        </p:tgtEl>
                                        <p:attrNameLst>
                                          <p:attrName>style.visibility</p:attrName>
                                        </p:attrNameLst>
                                      </p:cBhvr>
                                      <p:to>
                                        <p:strVal val="visible"/>
                                      </p:to>
                                    </p:set>
                                    <p:animEffect transition="in" filter="wipe(down)">
                                      <p:cBhvr>
                                        <p:cTn id="131" dur="500"/>
                                        <p:tgtEl>
                                          <p:spTgt spid="23"/>
                                        </p:tgtEl>
                                      </p:cBhvr>
                                    </p:animEffect>
                                  </p:childTnLst>
                                </p:cTn>
                              </p:par>
                            </p:childTnLst>
                          </p:cTn>
                        </p:par>
                        <p:par>
                          <p:cTn id="132" fill="hold">
                            <p:stCondLst>
                              <p:cond delay="5500"/>
                            </p:stCondLst>
                            <p:childTnLst>
                              <p:par>
                                <p:cTn id="133" presetID="22" presetClass="entr" presetSubtype="4" fill="hold" grpId="0" nodeType="afterEffect">
                                  <p:stCondLst>
                                    <p:cond delay="0"/>
                                  </p:stCondLst>
                                  <p:childTnLst>
                                    <p:set>
                                      <p:cBhvr>
                                        <p:cTn id="134" dur="1" fill="hold">
                                          <p:stCondLst>
                                            <p:cond delay="0"/>
                                          </p:stCondLst>
                                        </p:cTn>
                                        <p:tgtEl>
                                          <p:spTgt spid="27"/>
                                        </p:tgtEl>
                                        <p:attrNameLst>
                                          <p:attrName>style.visibility</p:attrName>
                                        </p:attrNameLst>
                                      </p:cBhvr>
                                      <p:to>
                                        <p:strVal val="visible"/>
                                      </p:to>
                                    </p:set>
                                    <p:animEffect transition="in" filter="wipe(down)">
                                      <p:cBhvr>
                                        <p:cTn id="135" dur="500"/>
                                        <p:tgtEl>
                                          <p:spTgt spid="27"/>
                                        </p:tgtEl>
                                      </p:cBhvr>
                                    </p:animEffect>
                                  </p:childTnLst>
                                </p:cTn>
                              </p:par>
                              <p:par>
                                <p:cTn id="136" presetID="22" presetClass="entr" presetSubtype="4" fill="hold" grpId="0" nodeType="withEffect">
                                  <p:stCondLst>
                                    <p:cond delay="0"/>
                                  </p:stCondLst>
                                  <p:childTnLst>
                                    <p:set>
                                      <p:cBhvr>
                                        <p:cTn id="137" dur="1" fill="hold">
                                          <p:stCondLst>
                                            <p:cond delay="0"/>
                                          </p:stCondLst>
                                        </p:cTn>
                                        <p:tgtEl>
                                          <p:spTgt spid="26"/>
                                        </p:tgtEl>
                                        <p:attrNameLst>
                                          <p:attrName>style.visibility</p:attrName>
                                        </p:attrNameLst>
                                      </p:cBhvr>
                                      <p:to>
                                        <p:strVal val="visible"/>
                                      </p:to>
                                    </p:set>
                                    <p:animEffect transition="in" filter="wipe(down)">
                                      <p:cBhvr>
                                        <p:cTn id="138" dur="500"/>
                                        <p:tgtEl>
                                          <p:spTgt spid="26"/>
                                        </p:tgtEl>
                                      </p:cBhvr>
                                    </p:animEffect>
                                  </p:childTnLst>
                                </p:cTn>
                              </p:par>
                              <p:par>
                                <p:cTn id="139" presetID="22" presetClass="entr" presetSubtype="4" fill="hold" grpId="0" nodeType="withEffect">
                                  <p:stCondLst>
                                    <p:cond delay="0"/>
                                  </p:stCondLst>
                                  <p:childTnLst>
                                    <p:set>
                                      <p:cBhvr>
                                        <p:cTn id="140" dur="1" fill="hold">
                                          <p:stCondLst>
                                            <p:cond delay="0"/>
                                          </p:stCondLst>
                                        </p:cTn>
                                        <p:tgtEl>
                                          <p:spTgt spid="25"/>
                                        </p:tgtEl>
                                        <p:attrNameLst>
                                          <p:attrName>style.visibility</p:attrName>
                                        </p:attrNameLst>
                                      </p:cBhvr>
                                      <p:to>
                                        <p:strVal val="visible"/>
                                      </p:to>
                                    </p:set>
                                    <p:animEffect transition="in" filter="wipe(down)">
                                      <p:cBhvr>
                                        <p:cTn id="141" dur="500"/>
                                        <p:tgtEl>
                                          <p:spTgt spid="25"/>
                                        </p:tgtEl>
                                      </p:cBhvr>
                                    </p:animEffect>
                                  </p:childTnLst>
                                </p:cTn>
                              </p:par>
                              <p:par>
                                <p:cTn id="142" presetID="22" presetClass="entr" presetSubtype="4" fill="hold" grpId="0" nodeType="withEffect">
                                  <p:stCondLst>
                                    <p:cond delay="0"/>
                                  </p:stCondLst>
                                  <p:childTnLst>
                                    <p:set>
                                      <p:cBhvr>
                                        <p:cTn id="143" dur="1" fill="hold">
                                          <p:stCondLst>
                                            <p:cond delay="0"/>
                                          </p:stCondLst>
                                        </p:cTn>
                                        <p:tgtEl>
                                          <p:spTgt spid="24"/>
                                        </p:tgtEl>
                                        <p:attrNameLst>
                                          <p:attrName>style.visibility</p:attrName>
                                        </p:attrNameLst>
                                      </p:cBhvr>
                                      <p:to>
                                        <p:strVal val="visible"/>
                                      </p:to>
                                    </p:set>
                                    <p:animEffect transition="in" filter="wipe(down)">
                                      <p:cBhvr>
                                        <p:cTn id="144" dur="500"/>
                                        <p:tgtEl>
                                          <p:spTgt spid="24"/>
                                        </p:tgtEl>
                                      </p:cBhvr>
                                    </p:animEffect>
                                  </p:childTnLst>
                                </p:cTn>
                              </p:par>
                            </p:childTnLst>
                          </p:cTn>
                        </p:par>
                        <p:par>
                          <p:cTn id="145" fill="hold">
                            <p:stCondLst>
                              <p:cond delay="6000"/>
                            </p:stCondLst>
                            <p:childTnLst>
                              <p:par>
                                <p:cTn id="146" presetID="45" presetClass="entr" presetSubtype="0" fill="hold" grpId="0" nodeType="afterEffect">
                                  <p:stCondLst>
                                    <p:cond delay="0"/>
                                  </p:stCondLst>
                                  <p:childTnLst>
                                    <p:set>
                                      <p:cBhvr>
                                        <p:cTn id="147" dur="1" fill="hold">
                                          <p:stCondLst>
                                            <p:cond delay="0"/>
                                          </p:stCondLst>
                                        </p:cTn>
                                        <p:tgtEl>
                                          <p:spTgt spid="40"/>
                                        </p:tgtEl>
                                        <p:attrNameLst>
                                          <p:attrName>style.visibility</p:attrName>
                                        </p:attrNameLst>
                                      </p:cBhvr>
                                      <p:to>
                                        <p:strVal val="visible"/>
                                      </p:to>
                                    </p:set>
                                    <p:animEffect transition="in" filter="fade">
                                      <p:cBhvr>
                                        <p:cTn id="148" dur="500"/>
                                        <p:tgtEl>
                                          <p:spTgt spid="40"/>
                                        </p:tgtEl>
                                      </p:cBhvr>
                                    </p:animEffect>
                                    <p:anim calcmode="lin" valueType="num">
                                      <p:cBhvr>
                                        <p:cTn id="149" dur="500" fill="hold"/>
                                        <p:tgtEl>
                                          <p:spTgt spid="40"/>
                                        </p:tgtEl>
                                        <p:attrNameLst>
                                          <p:attrName>ppt_w</p:attrName>
                                        </p:attrNameLst>
                                      </p:cBhvr>
                                      <p:tavLst>
                                        <p:tav tm="0" fmla="#ppt_w*sin(2.5*pi*$)">
                                          <p:val>
                                            <p:fltVal val="0"/>
                                          </p:val>
                                        </p:tav>
                                        <p:tav tm="100000">
                                          <p:val>
                                            <p:fltVal val="1"/>
                                          </p:val>
                                        </p:tav>
                                      </p:tavLst>
                                    </p:anim>
                                    <p:anim calcmode="lin" valueType="num">
                                      <p:cBhvr>
                                        <p:cTn id="150" dur="500" fill="hold"/>
                                        <p:tgtEl>
                                          <p:spTgt spid="40"/>
                                        </p:tgtEl>
                                        <p:attrNameLst>
                                          <p:attrName>ppt_h</p:attrName>
                                        </p:attrNameLst>
                                      </p:cBhvr>
                                      <p:tavLst>
                                        <p:tav tm="0">
                                          <p:val>
                                            <p:strVal val="#ppt_h"/>
                                          </p:val>
                                        </p:tav>
                                        <p:tav tm="100000">
                                          <p:val>
                                            <p:strVal val="#ppt_h"/>
                                          </p:val>
                                        </p:tav>
                                      </p:tavLst>
                                    </p:anim>
                                  </p:childTnLst>
                                </p:cTn>
                              </p:par>
                              <p:par>
                                <p:cTn id="151" presetID="45" presetClass="entr" presetSubtype="0" fill="hold" grpId="0" nodeType="withEffect">
                                  <p:stCondLst>
                                    <p:cond delay="0"/>
                                  </p:stCondLst>
                                  <p:childTnLst>
                                    <p:set>
                                      <p:cBhvr>
                                        <p:cTn id="152" dur="1" fill="hold">
                                          <p:stCondLst>
                                            <p:cond delay="0"/>
                                          </p:stCondLst>
                                        </p:cTn>
                                        <p:tgtEl>
                                          <p:spTgt spid="43"/>
                                        </p:tgtEl>
                                        <p:attrNameLst>
                                          <p:attrName>style.visibility</p:attrName>
                                        </p:attrNameLst>
                                      </p:cBhvr>
                                      <p:to>
                                        <p:strVal val="visible"/>
                                      </p:to>
                                    </p:set>
                                    <p:animEffect transition="in" filter="fade">
                                      <p:cBhvr>
                                        <p:cTn id="153" dur="500"/>
                                        <p:tgtEl>
                                          <p:spTgt spid="43"/>
                                        </p:tgtEl>
                                      </p:cBhvr>
                                    </p:animEffect>
                                    <p:anim calcmode="lin" valueType="num">
                                      <p:cBhvr>
                                        <p:cTn id="154" dur="500" fill="hold"/>
                                        <p:tgtEl>
                                          <p:spTgt spid="43"/>
                                        </p:tgtEl>
                                        <p:attrNameLst>
                                          <p:attrName>ppt_w</p:attrName>
                                        </p:attrNameLst>
                                      </p:cBhvr>
                                      <p:tavLst>
                                        <p:tav tm="0" fmla="#ppt_w*sin(2.5*pi*$)">
                                          <p:val>
                                            <p:fltVal val="0"/>
                                          </p:val>
                                        </p:tav>
                                        <p:tav tm="100000">
                                          <p:val>
                                            <p:fltVal val="1"/>
                                          </p:val>
                                        </p:tav>
                                      </p:tavLst>
                                    </p:anim>
                                    <p:anim calcmode="lin" valueType="num">
                                      <p:cBhvr>
                                        <p:cTn id="155" dur="500" fill="hold"/>
                                        <p:tgtEl>
                                          <p:spTgt spid="43"/>
                                        </p:tgtEl>
                                        <p:attrNameLst>
                                          <p:attrName>ppt_h</p:attrName>
                                        </p:attrNameLst>
                                      </p:cBhvr>
                                      <p:tavLst>
                                        <p:tav tm="0">
                                          <p:val>
                                            <p:strVal val="#ppt_h"/>
                                          </p:val>
                                        </p:tav>
                                        <p:tav tm="100000">
                                          <p:val>
                                            <p:strVal val="#ppt_h"/>
                                          </p:val>
                                        </p:tav>
                                      </p:tavLst>
                                    </p:anim>
                                  </p:childTnLst>
                                </p:cTn>
                              </p:par>
                            </p:childTnLst>
                          </p:cTn>
                        </p:par>
                        <p:par>
                          <p:cTn id="156" fill="hold">
                            <p:stCondLst>
                              <p:cond delay="6500"/>
                            </p:stCondLst>
                            <p:childTnLst>
                              <p:par>
                                <p:cTn id="157" presetID="47" presetClass="entr" presetSubtype="0" fill="hold" grpId="0" nodeType="afterEffect">
                                  <p:stCondLst>
                                    <p:cond delay="0"/>
                                  </p:stCondLst>
                                  <p:childTnLst>
                                    <p:set>
                                      <p:cBhvr>
                                        <p:cTn id="158" dur="1" fill="hold">
                                          <p:stCondLst>
                                            <p:cond delay="0"/>
                                          </p:stCondLst>
                                        </p:cTn>
                                        <p:tgtEl>
                                          <p:spTgt spid="51"/>
                                        </p:tgtEl>
                                        <p:attrNameLst>
                                          <p:attrName>style.visibility</p:attrName>
                                        </p:attrNameLst>
                                      </p:cBhvr>
                                      <p:to>
                                        <p:strVal val="visible"/>
                                      </p:to>
                                    </p:set>
                                    <p:animEffect transition="in" filter="fade">
                                      <p:cBhvr>
                                        <p:cTn id="159" dur="1000"/>
                                        <p:tgtEl>
                                          <p:spTgt spid="51"/>
                                        </p:tgtEl>
                                      </p:cBhvr>
                                    </p:animEffect>
                                    <p:anim calcmode="lin" valueType="num">
                                      <p:cBhvr>
                                        <p:cTn id="160" dur="1000" fill="hold"/>
                                        <p:tgtEl>
                                          <p:spTgt spid="51"/>
                                        </p:tgtEl>
                                        <p:attrNameLst>
                                          <p:attrName>ppt_x</p:attrName>
                                        </p:attrNameLst>
                                      </p:cBhvr>
                                      <p:tavLst>
                                        <p:tav tm="0">
                                          <p:val>
                                            <p:strVal val="#ppt_x"/>
                                          </p:val>
                                        </p:tav>
                                        <p:tav tm="100000">
                                          <p:val>
                                            <p:strVal val="#ppt_x"/>
                                          </p:val>
                                        </p:tav>
                                      </p:tavLst>
                                    </p:anim>
                                    <p:anim calcmode="lin" valueType="num">
                                      <p:cBhvr>
                                        <p:cTn id="161" dur="1000" fill="hold"/>
                                        <p:tgtEl>
                                          <p:spTgt spid="51"/>
                                        </p:tgtEl>
                                        <p:attrNameLst>
                                          <p:attrName>ppt_y</p:attrName>
                                        </p:attrNameLst>
                                      </p:cBhvr>
                                      <p:tavLst>
                                        <p:tav tm="0">
                                          <p:val>
                                            <p:strVal val="#ppt_y-.1"/>
                                          </p:val>
                                        </p:tav>
                                        <p:tav tm="100000">
                                          <p:val>
                                            <p:strVal val="#ppt_y"/>
                                          </p:val>
                                        </p:tav>
                                      </p:tavLst>
                                    </p:anim>
                                  </p:childTnLst>
                                </p:cTn>
                              </p:par>
                              <p:par>
                                <p:cTn id="162" presetID="47" presetClass="entr" presetSubtype="0" fill="hold" grpId="0" nodeType="withEffect">
                                  <p:stCondLst>
                                    <p:cond delay="0"/>
                                  </p:stCondLst>
                                  <p:childTnLst>
                                    <p:set>
                                      <p:cBhvr>
                                        <p:cTn id="163" dur="1" fill="hold">
                                          <p:stCondLst>
                                            <p:cond delay="0"/>
                                          </p:stCondLst>
                                        </p:cTn>
                                        <p:tgtEl>
                                          <p:spTgt spid="50"/>
                                        </p:tgtEl>
                                        <p:attrNameLst>
                                          <p:attrName>style.visibility</p:attrName>
                                        </p:attrNameLst>
                                      </p:cBhvr>
                                      <p:to>
                                        <p:strVal val="visible"/>
                                      </p:to>
                                    </p:set>
                                    <p:animEffect transition="in" filter="fade">
                                      <p:cBhvr>
                                        <p:cTn id="164" dur="1000"/>
                                        <p:tgtEl>
                                          <p:spTgt spid="50"/>
                                        </p:tgtEl>
                                      </p:cBhvr>
                                    </p:animEffect>
                                    <p:anim calcmode="lin" valueType="num">
                                      <p:cBhvr>
                                        <p:cTn id="165" dur="1000" fill="hold"/>
                                        <p:tgtEl>
                                          <p:spTgt spid="50"/>
                                        </p:tgtEl>
                                        <p:attrNameLst>
                                          <p:attrName>ppt_x</p:attrName>
                                        </p:attrNameLst>
                                      </p:cBhvr>
                                      <p:tavLst>
                                        <p:tav tm="0">
                                          <p:val>
                                            <p:strVal val="#ppt_x"/>
                                          </p:val>
                                        </p:tav>
                                        <p:tav tm="100000">
                                          <p:val>
                                            <p:strVal val="#ppt_x"/>
                                          </p:val>
                                        </p:tav>
                                      </p:tavLst>
                                    </p:anim>
                                    <p:anim calcmode="lin" valueType="num">
                                      <p:cBhvr>
                                        <p:cTn id="166" dur="1000" fill="hold"/>
                                        <p:tgtEl>
                                          <p:spTgt spid="50"/>
                                        </p:tgtEl>
                                        <p:attrNameLst>
                                          <p:attrName>ppt_y</p:attrName>
                                        </p:attrNameLst>
                                      </p:cBhvr>
                                      <p:tavLst>
                                        <p:tav tm="0">
                                          <p:val>
                                            <p:strVal val="#ppt_y-.1"/>
                                          </p:val>
                                        </p:tav>
                                        <p:tav tm="100000">
                                          <p:val>
                                            <p:strVal val="#ppt_y"/>
                                          </p:val>
                                        </p:tav>
                                      </p:tavLst>
                                    </p:anim>
                                  </p:childTnLst>
                                </p:cTn>
                              </p:par>
                              <p:par>
                                <p:cTn id="167" presetID="22" presetClass="entr" presetSubtype="4" fill="hold" grpId="0" nodeType="withEffect">
                                  <p:stCondLst>
                                    <p:cond delay="0"/>
                                  </p:stCondLst>
                                  <p:childTnLst>
                                    <p:set>
                                      <p:cBhvr>
                                        <p:cTn id="168" dur="1" fill="hold">
                                          <p:stCondLst>
                                            <p:cond delay="0"/>
                                          </p:stCondLst>
                                        </p:cTn>
                                        <p:tgtEl>
                                          <p:spTgt spid="28"/>
                                        </p:tgtEl>
                                        <p:attrNameLst>
                                          <p:attrName>style.visibility</p:attrName>
                                        </p:attrNameLst>
                                      </p:cBhvr>
                                      <p:to>
                                        <p:strVal val="visible"/>
                                      </p:to>
                                    </p:set>
                                    <p:animEffect transition="in" filter="wipe(down)">
                                      <p:cBhvr>
                                        <p:cTn id="169" dur="500"/>
                                        <p:tgtEl>
                                          <p:spTgt spid="28"/>
                                        </p:tgtEl>
                                      </p:cBhvr>
                                    </p:animEffect>
                                  </p:childTnLst>
                                </p:cTn>
                              </p:par>
                              <p:par>
                                <p:cTn id="170" presetID="22" presetClass="entr" presetSubtype="4" fill="hold" grpId="0" nodeType="withEffect">
                                  <p:stCondLst>
                                    <p:cond delay="200"/>
                                  </p:stCondLst>
                                  <p:childTnLst>
                                    <p:set>
                                      <p:cBhvr>
                                        <p:cTn id="171" dur="1" fill="hold">
                                          <p:stCondLst>
                                            <p:cond delay="0"/>
                                          </p:stCondLst>
                                        </p:cTn>
                                        <p:tgtEl>
                                          <p:spTgt spid="29"/>
                                        </p:tgtEl>
                                        <p:attrNameLst>
                                          <p:attrName>style.visibility</p:attrName>
                                        </p:attrNameLst>
                                      </p:cBhvr>
                                      <p:to>
                                        <p:strVal val="visible"/>
                                      </p:to>
                                    </p:set>
                                    <p:animEffect transition="in" filter="wipe(down)">
                                      <p:cBhvr>
                                        <p:cTn id="172" dur="500"/>
                                        <p:tgtEl>
                                          <p:spTgt spid="29"/>
                                        </p:tgtEl>
                                      </p:cBhvr>
                                    </p:animEffect>
                                  </p:childTnLst>
                                </p:cTn>
                              </p:par>
                              <p:par>
                                <p:cTn id="173" presetID="22" presetClass="entr" presetSubtype="4" fill="hold" grpId="0" nodeType="withEffect">
                                  <p:stCondLst>
                                    <p:cond delay="400"/>
                                  </p:stCondLst>
                                  <p:childTnLst>
                                    <p:set>
                                      <p:cBhvr>
                                        <p:cTn id="174" dur="1" fill="hold">
                                          <p:stCondLst>
                                            <p:cond delay="0"/>
                                          </p:stCondLst>
                                        </p:cTn>
                                        <p:tgtEl>
                                          <p:spTgt spid="30"/>
                                        </p:tgtEl>
                                        <p:attrNameLst>
                                          <p:attrName>style.visibility</p:attrName>
                                        </p:attrNameLst>
                                      </p:cBhvr>
                                      <p:to>
                                        <p:strVal val="visible"/>
                                      </p:to>
                                    </p:set>
                                    <p:animEffect transition="in" filter="wipe(down)">
                                      <p:cBhvr>
                                        <p:cTn id="175" dur="500"/>
                                        <p:tgtEl>
                                          <p:spTgt spid="30"/>
                                        </p:tgtEl>
                                      </p:cBhvr>
                                    </p:animEffect>
                                  </p:childTnLst>
                                </p:cTn>
                              </p:par>
                              <p:par>
                                <p:cTn id="176" presetID="22" presetClass="entr" presetSubtype="4" fill="hold" grpId="0" nodeType="withEffect">
                                  <p:stCondLst>
                                    <p:cond delay="600"/>
                                  </p:stCondLst>
                                  <p:childTnLst>
                                    <p:set>
                                      <p:cBhvr>
                                        <p:cTn id="177" dur="1" fill="hold">
                                          <p:stCondLst>
                                            <p:cond delay="0"/>
                                          </p:stCondLst>
                                        </p:cTn>
                                        <p:tgtEl>
                                          <p:spTgt spid="31"/>
                                        </p:tgtEl>
                                        <p:attrNameLst>
                                          <p:attrName>style.visibility</p:attrName>
                                        </p:attrNameLst>
                                      </p:cBhvr>
                                      <p:to>
                                        <p:strVal val="visible"/>
                                      </p:to>
                                    </p:set>
                                    <p:animEffect transition="in" filter="wipe(down)">
                                      <p:cBhvr>
                                        <p:cTn id="178" dur="500"/>
                                        <p:tgtEl>
                                          <p:spTgt spid="31"/>
                                        </p:tgtEl>
                                      </p:cBhvr>
                                    </p:animEffect>
                                  </p:childTnLst>
                                </p:cTn>
                              </p:par>
                            </p:childTnLst>
                          </p:cTn>
                        </p:par>
                        <p:par>
                          <p:cTn id="179" fill="hold">
                            <p:stCondLst>
                              <p:cond delay="7500"/>
                            </p:stCondLst>
                            <p:childTnLst>
                              <p:par>
                                <p:cTn id="180" presetID="22" presetClass="entr" presetSubtype="4" fill="hold" grpId="0" nodeType="afterEffect">
                                  <p:stCondLst>
                                    <p:cond delay="0"/>
                                  </p:stCondLst>
                                  <p:childTnLst>
                                    <p:set>
                                      <p:cBhvr>
                                        <p:cTn id="181" dur="1" fill="hold">
                                          <p:stCondLst>
                                            <p:cond delay="0"/>
                                          </p:stCondLst>
                                        </p:cTn>
                                        <p:tgtEl>
                                          <p:spTgt spid="35"/>
                                        </p:tgtEl>
                                        <p:attrNameLst>
                                          <p:attrName>style.visibility</p:attrName>
                                        </p:attrNameLst>
                                      </p:cBhvr>
                                      <p:to>
                                        <p:strVal val="visible"/>
                                      </p:to>
                                    </p:set>
                                    <p:animEffect transition="in" filter="wipe(down)">
                                      <p:cBhvr>
                                        <p:cTn id="182" dur="500"/>
                                        <p:tgtEl>
                                          <p:spTgt spid="35"/>
                                        </p:tgtEl>
                                      </p:cBhvr>
                                    </p:animEffect>
                                  </p:childTnLst>
                                </p:cTn>
                              </p:par>
                              <p:par>
                                <p:cTn id="183" presetID="22" presetClass="entr" presetSubtype="4" fill="hold" grpId="0" nodeType="withEffect">
                                  <p:stCondLst>
                                    <p:cond delay="0"/>
                                  </p:stCondLst>
                                  <p:childTnLst>
                                    <p:set>
                                      <p:cBhvr>
                                        <p:cTn id="184" dur="1" fill="hold">
                                          <p:stCondLst>
                                            <p:cond delay="0"/>
                                          </p:stCondLst>
                                        </p:cTn>
                                        <p:tgtEl>
                                          <p:spTgt spid="34"/>
                                        </p:tgtEl>
                                        <p:attrNameLst>
                                          <p:attrName>style.visibility</p:attrName>
                                        </p:attrNameLst>
                                      </p:cBhvr>
                                      <p:to>
                                        <p:strVal val="visible"/>
                                      </p:to>
                                    </p:set>
                                    <p:animEffect transition="in" filter="wipe(down)">
                                      <p:cBhvr>
                                        <p:cTn id="185" dur="500"/>
                                        <p:tgtEl>
                                          <p:spTgt spid="34"/>
                                        </p:tgtEl>
                                      </p:cBhvr>
                                    </p:animEffect>
                                  </p:childTnLst>
                                </p:cTn>
                              </p:par>
                              <p:par>
                                <p:cTn id="186" presetID="22" presetClass="entr" presetSubtype="4" fill="hold" grpId="0" nodeType="withEffect">
                                  <p:stCondLst>
                                    <p:cond delay="0"/>
                                  </p:stCondLst>
                                  <p:childTnLst>
                                    <p:set>
                                      <p:cBhvr>
                                        <p:cTn id="187" dur="1" fill="hold">
                                          <p:stCondLst>
                                            <p:cond delay="0"/>
                                          </p:stCondLst>
                                        </p:cTn>
                                        <p:tgtEl>
                                          <p:spTgt spid="33"/>
                                        </p:tgtEl>
                                        <p:attrNameLst>
                                          <p:attrName>style.visibility</p:attrName>
                                        </p:attrNameLst>
                                      </p:cBhvr>
                                      <p:to>
                                        <p:strVal val="visible"/>
                                      </p:to>
                                    </p:set>
                                    <p:animEffect transition="in" filter="wipe(down)">
                                      <p:cBhvr>
                                        <p:cTn id="188" dur="500"/>
                                        <p:tgtEl>
                                          <p:spTgt spid="33"/>
                                        </p:tgtEl>
                                      </p:cBhvr>
                                    </p:animEffect>
                                  </p:childTnLst>
                                </p:cTn>
                              </p:par>
                              <p:par>
                                <p:cTn id="189" presetID="22" presetClass="entr" presetSubtype="4" fill="hold" grpId="0" nodeType="withEffect">
                                  <p:stCondLst>
                                    <p:cond delay="0"/>
                                  </p:stCondLst>
                                  <p:childTnLst>
                                    <p:set>
                                      <p:cBhvr>
                                        <p:cTn id="190" dur="1" fill="hold">
                                          <p:stCondLst>
                                            <p:cond delay="0"/>
                                          </p:stCondLst>
                                        </p:cTn>
                                        <p:tgtEl>
                                          <p:spTgt spid="32"/>
                                        </p:tgtEl>
                                        <p:attrNameLst>
                                          <p:attrName>style.visibility</p:attrName>
                                        </p:attrNameLst>
                                      </p:cBhvr>
                                      <p:to>
                                        <p:strVal val="visible"/>
                                      </p:to>
                                    </p:set>
                                    <p:animEffect transition="in" filter="wipe(down)">
                                      <p:cBhvr>
                                        <p:cTn id="19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p:bldP spid="45" grpId="0"/>
      <p:bldP spid="46" grpId="0"/>
      <p:bldP spid="47" grpId="0"/>
      <p:bldP spid="48" grpId="0"/>
      <p:bldP spid="49" grpId="0"/>
      <p:bldP spid="50" grpId="0"/>
      <p:bldP spid="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1597117" y="4557781"/>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4010919" y="3998357"/>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6398741" y="3362417"/>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8800934" y="2758779"/>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流程图: 过程 49"/>
          <p:cNvSpPr/>
          <p:nvPr/>
        </p:nvSpPr>
        <p:spPr>
          <a:xfrm>
            <a:off x="1438124" y="5056977"/>
            <a:ext cx="2399688" cy="121920"/>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1" name="流程图: 过程 50"/>
          <p:cNvSpPr/>
          <p:nvPr/>
        </p:nvSpPr>
        <p:spPr>
          <a:xfrm>
            <a:off x="3837812" y="4458897"/>
            <a:ext cx="2399688" cy="121920"/>
          </a:xfrm>
          <a:prstGeom prst="flowChartProcess">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2" name="流程图: 过程 51"/>
          <p:cNvSpPr/>
          <p:nvPr/>
        </p:nvSpPr>
        <p:spPr>
          <a:xfrm>
            <a:off x="6237499" y="3860817"/>
            <a:ext cx="2399688" cy="121920"/>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3" name="流程图: 过程 52"/>
          <p:cNvSpPr/>
          <p:nvPr/>
        </p:nvSpPr>
        <p:spPr>
          <a:xfrm>
            <a:off x="8637187" y="3262737"/>
            <a:ext cx="2399688" cy="121920"/>
          </a:xfrm>
          <a:prstGeom prst="flowChartProcess">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4" name="流程图: 过程 53"/>
          <p:cNvSpPr/>
          <p:nvPr/>
        </p:nvSpPr>
        <p:spPr>
          <a:xfrm rot="5400000">
            <a:off x="3416860" y="4757945"/>
            <a:ext cx="720000" cy="121904"/>
          </a:xfrm>
          <a:prstGeom prst="flowChartProcess">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5" name="流程图: 过程 54"/>
          <p:cNvSpPr/>
          <p:nvPr/>
        </p:nvSpPr>
        <p:spPr>
          <a:xfrm rot="5400000">
            <a:off x="5816547" y="4159865"/>
            <a:ext cx="720000" cy="121904"/>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6" name="流程图: 过程 55"/>
          <p:cNvSpPr/>
          <p:nvPr/>
        </p:nvSpPr>
        <p:spPr>
          <a:xfrm rot="5400000">
            <a:off x="8216235" y="3561785"/>
            <a:ext cx="720000" cy="121904"/>
          </a:xfrm>
          <a:prstGeom prst="flowChartProcess">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grpSp>
        <p:nvGrpSpPr>
          <p:cNvPr id="57" name="组合 56"/>
          <p:cNvGrpSpPr/>
          <p:nvPr/>
        </p:nvGrpSpPr>
        <p:grpSpPr>
          <a:xfrm>
            <a:off x="10800082" y="2528848"/>
            <a:ext cx="351682" cy="855811"/>
            <a:chOff x="8036911" y="1771955"/>
            <a:chExt cx="263796" cy="641858"/>
          </a:xfrm>
          <a:solidFill>
            <a:schemeClr val="accent4"/>
          </a:solidFill>
        </p:grpSpPr>
        <p:sp>
          <p:nvSpPr>
            <p:cNvPr id="58" name="流程图: 过程 57"/>
            <p:cNvSpPr/>
            <p:nvPr/>
          </p:nvSpPr>
          <p:spPr>
            <a:xfrm rot="5400000">
              <a:off x="7898809" y="2098093"/>
              <a:ext cx="540000" cy="91440"/>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燕尾形 58"/>
            <p:cNvSpPr/>
            <p:nvPr/>
          </p:nvSpPr>
          <p:spPr>
            <a:xfrm rot="16200000">
              <a:off x="8058371" y="1750495"/>
              <a:ext cx="220875" cy="263796"/>
            </a:xfrm>
            <a:prstGeom prst="chevron">
              <a:avLst>
                <a:gd name="adj" fmla="val 472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0" name="椭圆 59"/>
          <p:cNvSpPr/>
          <p:nvPr/>
        </p:nvSpPr>
        <p:spPr>
          <a:xfrm>
            <a:off x="1076251" y="4877937"/>
            <a:ext cx="479938" cy="480000"/>
          </a:xfrm>
          <a:prstGeom prst="ellipse">
            <a:avLst/>
          </a:prstGeom>
          <a:solidFill>
            <a:schemeClr val="accent1"/>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A</a:t>
            </a:r>
            <a:endParaRPr lang="zh-CN" altLang="en-US" dirty="0"/>
          </a:p>
        </p:txBody>
      </p:sp>
      <p:sp>
        <p:nvSpPr>
          <p:cNvPr id="61" name="椭圆 60"/>
          <p:cNvSpPr/>
          <p:nvPr/>
        </p:nvSpPr>
        <p:spPr>
          <a:xfrm>
            <a:off x="3536891" y="4277937"/>
            <a:ext cx="479938" cy="480000"/>
          </a:xfrm>
          <a:prstGeom prst="ellipse">
            <a:avLst/>
          </a:prstGeom>
          <a:solidFill>
            <a:schemeClr val="tx2"/>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B</a:t>
            </a:r>
            <a:endParaRPr lang="zh-CN" altLang="en-US" dirty="0"/>
          </a:p>
        </p:txBody>
      </p:sp>
      <p:sp>
        <p:nvSpPr>
          <p:cNvPr id="62" name="椭圆 61"/>
          <p:cNvSpPr/>
          <p:nvPr/>
        </p:nvSpPr>
        <p:spPr>
          <a:xfrm>
            <a:off x="5944641" y="3679857"/>
            <a:ext cx="479938" cy="480000"/>
          </a:xfrm>
          <a:prstGeom prst="ellipse">
            <a:avLst/>
          </a:prstGeom>
          <a:solidFill>
            <a:schemeClr val="accent2"/>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C</a:t>
            </a:r>
            <a:endParaRPr lang="zh-CN" altLang="en-US" dirty="0"/>
          </a:p>
        </p:txBody>
      </p:sp>
      <p:sp>
        <p:nvSpPr>
          <p:cNvPr id="63" name="椭圆 62"/>
          <p:cNvSpPr/>
          <p:nvPr/>
        </p:nvSpPr>
        <p:spPr>
          <a:xfrm>
            <a:off x="8336266" y="3081777"/>
            <a:ext cx="479938" cy="480000"/>
          </a:xfrm>
          <a:prstGeom prst="ellipse">
            <a:avLst/>
          </a:prstGeom>
          <a:solidFill>
            <a:schemeClr val="accent3"/>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D</a:t>
            </a:r>
            <a:endParaRPr lang="zh-CN" altLang="en-US" dirty="0"/>
          </a:p>
        </p:txBody>
      </p:sp>
      <p:sp>
        <p:nvSpPr>
          <p:cNvPr id="64" name="Freeform 20"/>
          <p:cNvSpPr>
            <a:spLocks noEditPoints="1"/>
          </p:cNvSpPr>
          <p:nvPr/>
        </p:nvSpPr>
        <p:spPr bwMode="auto">
          <a:xfrm rot="20791425">
            <a:off x="7238191" y="1316311"/>
            <a:ext cx="1902368" cy="1945613"/>
          </a:xfrm>
          <a:custGeom>
            <a:avLst/>
            <a:gdLst>
              <a:gd name="T0" fmla="*/ 1358 w 1416"/>
              <a:gd name="T1" fmla="*/ 2 h 1448"/>
              <a:gd name="T2" fmla="*/ 1330 w 1416"/>
              <a:gd name="T3" fmla="*/ 72 h 1448"/>
              <a:gd name="T4" fmla="*/ 1264 w 1416"/>
              <a:gd name="T5" fmla="*/ 162 h 1448"/>
              <a:gd name="T6" fmla="*/ 1198 w 1416"/>
              <a:gd name="T7" fmla="*/ 232 h 1448"/>
              <a:gd name="T8" fmla="*/ 1170 w 1416"/>
              <a:gd name="T9" fmla="*/ 206 h 1448"/>
              <a:gd name="T10" fmla="*/ 1194 w 1416"/>
              <a:gd name="T11" fmla="*/ 130 h 1448"/>
              <a:gd name="T12" fmla="*/ 1212 w 1416"/>
              <a:gd name="T13" fmla="*/ 124 h 1448"/>
              <a:gd name="T14" fmla="*/ 1178 w 1416"/>
              <a:gd name="T15" fmla="*/ 36 h 1448"/>
              <a:gd name="T16" fmla="*/ 1076 w 1416"/>
              <a:gd name="T17" fmla="*/ 18 h 1448"/>
              <a:gd name="T18" fmla="*/ 988 w 1416"/>
              <a:gd name="T19" fmla="*/ 84 h 1448"/>
              <a:gd name="T20" fmla="*/ 930 w 1416"/>
              <a:gd name="T21" fmla="*/ 148 h 1448"/>
              <a:gd name="T22" fmla="*/ 866 w 1416"/>
              <a:gd name="T23" fmla="*/ 106 h 1448"/>
              <a:gd name="T24" fmla="*/ 782 w 1416"/>
              <a:gd name="T25" fmla="*/ 114 h 1448"/>
              <a:gd name="T26" fmla="*/ 698 w 1416"/>
              <a:gd name="T27" fmla="*/ 122 h 1448"/>
              <a:gd name="T28" fmla="*/ 624 w 1416"/>
              <a:gd name="T29" fmla="*/ 130 h 1448"/>
              <a:gd name="T30" fmla="*/ 396 w 1416"/>
              <a:gd name="T31" fmla="*/ 224 h 1448"/>
              <a:gd name="T32" fmla="*/ 332 w 1416"/>
              <a:gd name="T33" fmla="*/ 304 h 1448"/>
              <a:gd name="T34" fmla="*/ 192 w 1416"/>
              <a:gd name="T35" fmla="*/ 274 h 1448"/>
              <a:gd name="T36" fmla="*/ 2 w 1416"/>
              <a:gd name="T37" fmla="*/ 488 h 1448"/>
              <a:gd name="T38" fmla="*/ 318 w 1416"/>
              <a:gd name="T39" fmla="*/ 714 h 1448"/>
              <a:gd name="T40" fmla="*/ 444 w 1416"/>
              <a:gd name="T41" fmla="*/ 456 h 1448"/>
              <a:gd name="T42" fmla="*/ 410 w 1416"/>
              <a:gd name="T43" fmla="*/ 348 h 1448"/>
              <a:gd name="T44" fmla="*/ 504 w 1416"/>
              <a:gd name="T45" fmla="*/ 268 h 1448"/>
              <a:gd name="T46" fmla="*/ 662 w 1416"/>
              <a:gd name="T47" fmla="*/ 234 h 1448"/>
              <a:gd name="T48" fmla="*/ 680 w 1416"/>
              <a:gd name="T49" fmla="*/ 276 h 1448"/>
              <a:gd name="T50" fmla="*/ 592 w 1416"/>
              <a:gd name="T51" fmla="*/ 358 h 1448"/>
              <a:gd name="T52" fmla="*/ 612 w 1416"/>
              <a:gd name="T53" fmla="*/ 426 h 1448"/>
              <a:gd name="T54" fmla="*/ 656 w 1416"/>
              <a:gd name="T55" fmla="*/ 518 h 1448"/>
              <a:gd name="T56" fmla="*/ 664 w 1416"/>
              <a:gd name="T57" fmla="*/ 634 h 1448"/>
              <a:gd name="T58" fmla="*/ 656 w 1416"/>
              <a:gd name="T59" fmla="*/ 716 h 1448"/>
              <a:gd name="T60" fmla="*/ 636 w 1416"/>
              <a:gd name="T61" fmla="*/ 874 h 1448"/>
              <a:gd name="T62" fmla="*/ 336 w 1416"/>
              <a:gd name="T63" fmla="*/ 1190 h 1448"/>
              <a:gd name="T64" fmla="*/ 266 w 1416"/>
              <a:gd name="T65" fmla="*/ 1178 h 1448"/>
              <a:gd name="T66" fmla="*/ 248 w 1416"/>
              <a:gd name="T67" fmla="*/ 1258 h 1448"/>
              <a:gd name="T68" fmla="*/ 206 w 1416"/>
              <a:gd name="T69" fmla="*/ 1394 h 1448"/>
              <a:gd name="T70" fmla="*/ 240 w 1416"/>
              <a:gd name="T71" fmla="*/ 1438 h 1448"/>
              <a:gd name="T72" fmla="*/ 328 w 1416"/>
              <a:gd name="T73" fmla="*/ 1322 h 1448"/>
              <a:gd name="T74" fmla="*/ 410 w 1416"/>
              <a:gd name="T75" fmla="*/ 1284 h 1448"/>
              <a:gd name="T76" fmla="*/ 704 w 1416"/>
              <a:gd name="T77" fmla="*/ 1030 h 1448"/>
              <a:gd name="T78" fmla="*/ 878 w 1416"/>
              <a:gd name="T79" fmla="*/ 868 h 1448"/>
              <a:gd name="T80" fmla="*/ 1030 w 1416"/>
              <a:gd name="T81" fmla="*/ 922 h 1448"/>
              <a:gd name="T82" fmla="*/ 1058 w 1416"/>
              <a:gd name="T83" fmla="*/ 1152 h 1448"/>
              <a:gd name="T84" fmla="*/ 1066 w 1416"/>
              <a:gd name="T85" fmla="*/ 1250 h 1448"/>
              <a:gd name="T86" fmla="*/ 1138 w 1416"/>
              <a:gd name="T87" fmla="*/ 1290 h 1448"/>
              <a:gd name="T88" fmla="*/ 1306 w 1416"/>
              <a:gd name="T89" fmla="*/ 1248 h 1448"/>
              <a:gd name="T90" fmla="*/ 1244 w 1416"/>
              <a:gd name="T91" fmla="*/ 1212 h 1448"/>
              <a:gd name="T92" fmla="*/ 1178 w 1416"/>
              <a:gd name="T93" fmla="*/ 1104 h 1448"/>
              <a:gd name="T94" fmla="*/ 1182 w 1416"/>
              <a:gd name="T95" fmla="*/ 996 h 1448"/>
              <a:gd name="T96" fmla="*/ 1172 w 1416"/>
              <a:gd name="T97" fmla="*/ 820 h 1448"/>
              <a:gd name="T98" fmla="*/ 980 w 1416"/>
              <a:gd name="T99" fmla="*/ 700 h 1448"/>
              <a:gd name="T100" fmla="*/ 904 w 1416"/>
              <a:gd name="T101" fmla="*/ 646 h 1448"/>
              <a:gd name="T102" fmla="*/ 1002 w 1416"/>
              <a:gd name="T103" fmla="*/ 592 h 1448"/>
              <a:gd name="T104" fmla="*/ 1010 w 1416"/>
              <a:gd name="T105" fmla="*/ 590 h 1448"/>
              <a:gd name="T106" fmla="*/ 1208 w 1416"/>
              <a:gd name="T107" fmla="*/ 594 h 1448"/>
              <a:gd name="T108" fmla="*/ 1322 w 1416"/>
              <a:gd name="T109" fmla="*/ 514 h 1448"/>
              <a:gd name="T110" fmla="*/ 1234 w 1416"/>
              <a:gd name="T111" fmla="*/ 388 h 1448"/>
              <a:gd name="T112" fmla="*/ 1290 w 1416"/>
              <a:gd name="T113" fmla="*/ 280 h 1448"/>
              <a:gd name="T114" fmla="*/ 1404 w 1416"/>
              <a:gd name="T115" fmla="*/ 116 h 1448"/>
              <a:gd name="T116" fmla="*/ 1414 w 1416"/>
              <a:gd name="T117" fmla="*/ 14 h 1448"/>
              <a:gd name="T118" fmla="*/ 344 w 1416"/>
              <a:gd name="T119" fmla="*/ 344 h 1448"/>
              <a:gd name="T120" fmla="*/ 370 w 1416"/>
              <a:gd name="T121" fmla="*/ 382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6" h="1448">
                <a:moveTo>
                  <a:pt x="1406" y="12"/>
                </a:moveTo>
                <a:lnTo>
                  <a:pt x="1406" y="12"/>
                </a:lnTo>
                <a:lnTo>
                  <a:pt x="1400" y="8"/>
                </a:lnTo>
                <a:lnTo>
                  <a:pt x="1396" y="8"/>
                </a:lnTo>
                <a:lnTo>
                  <a:pt x="1392" y="8"/>
                </a:lnTo>
                <a:lnTo>
                  <a:pt x="1392" y="8"/>
                </a:lnTo>
                <a:lnTo>
                  <a:pt x="1390" y="6"/>
                </a:lnTo>
                <a:lnTo>
                  <a:pt x="1388" y="4"/>
                </a:lnTo>
                <a:lnTo>
                  <a:pt x="1382" y="2"/>
                </a:lnTo>
                <a:lnTo>
                  <a:pt x="1378" y="2"/>
                </a:lnTo>
                <a:lnTo>
                  <a:pt x="1372" y="4"/>
                </a:lnTo>
                <a:lnTo>
                  <a:pt x="1372" y="4"/>
                </a:lnTo>
                <a:lnTo>
                  <a:pt x="1366" y="2"/>
                </a:lnTo>
                <a:lnTo>
                  <a:pt x="1358" y="2"/>
                </a:lnTo>
                <a:lnTo>
                  <a:pt x="1348" y="6"/>
                </a:lnTo>
                <a:lnTo>
                  <a:pt x="1348" y="6"/>
                </a:lnTo>
                <a:lnTo>
                  <a:pt x="1338" y="8"/>
                </a:lnTo>
                <a:lnTo>
                  <a:pt x="1336" y="12"/>
                </a:lnTo>
                <a:lnTo>
                  <a:pt x="1334" y="16"/>
                </a:lnTo>
                <a:lnTo>
                  <a:pt x="1334" y="16"/>
                </a:lnTo>
                <a:lnTo>
                  <a:pt x="1332" y="40"/>
                </a:lnTo>
                <a:lnTo>
                  <a:pt x="1332" y="40"/>
                </a:lnTo>
                <a:lnTo>
                  <a:pt x="1328" y="42"/>
                </a:lnTo>
                <a:lnTo>
                  <a:pt x="1326" y="44"/>
                </a:lnTo>
                <a:lnTo>
                  <a:pt x="1326" y="48"/>
                </a:lnTo>
                <a:lnTo>
                  <a:pt x="1326" y="48"/>
                </a:lnTo>
                <a:lnTo>
                  <a:pt x="1330" y="72"/>
                </a:lnTo>
                <a:lnTo>
                  <a:pt x="1330" y="72"/>
                </a:lnTo>
                <a:lnTo>
                  <a:pt x="1314" y="86"/>
                </a:lnTo>
                <a:lnTo>
                  <a:pt x="1304" y="98"/>
                </a:lnTo>
                <a:lnTo>
                  <a:pt x="1296" y="106"/>
                </a:lnTo>
                <a:lnTo>
                  <a:pt x="1296" y="106"/>
                </a:lnTo>
                <a:lnTo>
                  <a:pt x="1292" y="116"/>
                </a:lnTo>
                <a:lnTo>
                  <a:pt x="1284" y="126"/>
                </a:lnTo>
                <a:lnTo>
                  <a:pt x="1274" y="140"/>
                </a:lnTo>
                <a:lnTo>
                  <a:pt x="1274" y="140"/>
                </a:lnTo>
                <a:lnTo>
                  <a:pt x="1268" y="144"/>
                </a:lnTo>
                <a:lnTo>
                  <a:pt x="1266" y="148"/>
                </a:lnTo>
                <a:lnTo>
                  <a:pt x="1266" y="152"/>
                </a:lnTo>
                <a:lnTo>
                  <a:pt x="1266" y="152"/>
                </a:lnTo>
                <a:lnTo>
                  <a:pt x="1266" y="156"/>
                </a:lnTo>
                <a:lnTo>
                  <a:pt x="1264" y="162"/>
                </a:lnTo>
                <a:lnTo>
                  <a:pt x="1256" y="170"/>
                </a:lnTo>
                <a:lnTo>
                  <a:pt x="1256" y="170"/>
                </a:lnTo>
                <a:lnTo>
                  <a:pt x="1246" y="182"/>
                </a:lnTo>
                <a:lnTo>
                  <a:pt x="1234" y="192"/>
                </a:lnTo>
                <a:lnTo>
                  <a:pt x="1234" y="192"/>
                </a:lnTo>
                <a:lnTo>
                  <a:pt x="1224" y="206"/>
                </a:lnTo>
                <a:lnTo>
                  <a:pt x="1214" y="222"/>
                </a:lnTo>
                <a:lnTo>
                  <a:pt x="1214" y="222"/>
                </a:lnTo>
                <a:lnTo>
                  <a:pt x="1210" y="226"/>
                </a:lnTo>
                <a:lnTo>
                  <a:pt x="1208" y="226"/>
                </a:lnTo>
                <a:lnTo>
                  <a:pt x="1204" y="226"/>
                </a:lnTo>
                <a:lnTo>
                  <a:pt x="1202" y="228"/>
                </a:lnTo>
                <a:lnTo>
                  <a:pt x="1202" y="228"/>
                </a:lnTo>
                <a:lnTo>
                  <a:pt x="1198" y="232"/>
                </a:lnTo>
                <a:lnTo>
                  <a:pt x="1190" y="236"/>
                </a:lnTo>
                <a:lnTo>
                  <a:pt x="1190" y="236"/>
                </a:lnTo>
                <a:lnTo>
                  <a:pt x="1174" y="240"/>
                </a:lnTo>
                <a:lnTo>
                  <a:pt x="1164" y="242"/>
                </a:lnTo>
                <a:lnTo>
                  <a:pt x="1164" y="242"/>
                </a:lnTo>
                <a:lnTo>
                  <a:pt x="1154" y="230"/>
                </a:lnTo>
                <a:lnTo>
                  <a:pt x="1154" y="230"/>
                </a:lnTo>
                <a:lnTo>
                  <a:pt x="1152" y="226"/>
                </a:lnTo>
                <a:lnTo>
                  <a:pt x="1156" y="216"/>
                </a:lnTo>
                <a:lnTo>
                  <a:pt x="1156" y="216"/>
                </a:lnTo>
                <a:lnTo>
                  <a:pt x="1164" y="214"/>
                </a:lnTo>
                <a:lnTo>
                  <a:pt x="1170" y="212"/>
                </a:lnTo>
                <a:lnTo>
                  <a:pt x="1170" y="210"/>
                </a:lnTo>
                <a:lnTo>
                  <a:pt x="1170" y="206"/>
                </a:lnTo>
                <a:lnTo>
                  <a:pt x="1170" y="206"/>
                </a:lnTo>
                <a:lnTo>
                  <a:pt x="1168" y="180"/>
                </a:lnTo>
                <a:lnTo>
                  <a:pt x="1168" y="180"/>
                </a:lnTo>
                <a:lnTo>
                  <a:pt x="1168" y="172"/>
                </a:lnTo>
                <a:lnTo>
                  <a:pt x="1170" y="164"/>
                </a:lnTo>
                <a:lnTo>
                  <a:pt x="1176" y="158"/>
                </a:lnTo>
                <a:lnTo>
                  <a:pt x="1176" y="158"/>
                </a:lnTo>
                <a:lnTo>
                  <a:pt x="1184" y="150"/>
                </a:lnTo>
                <a:lnTo>
                  <a:pt x="1186" y="144"/>
                </a:lnTo>
                <a:lnTo>
                  <a:pt x="1186" y="144"/>
                </a:lnTo>
                <a:lnTo>
                  <a:pt x="1186" y="128"/>
                </a:lnTo>
                <a:lnTo>
                  <a:pt x="1190" y="138"/>
                </a:lnTo>
                <a:lnTo>
                  <a:pt x="1190" y="138"/>
                </a:lnTo>
                <a:lnTo>
                  <a:pt x="1194" y="130"/>
                </a:lnTo>
                <a:lnTo>
                  <a:pt x="1198" y="122"/>
                </a:lnTo>
                <a:lnTo>
                  <a:pt x="1202" y="118"/>
                </a:lnTo>
                <a:lnTo>
                  <a:pt x="1202" y="118"/>
                </a:lnTo>
                <a:lnTo>
                  <a:pt x="1202" y="126"/>
                </a:lnTo>
                <a:lnTo>
                  <a:pt x="1200" y="132"/>
                </a:lnTo>
                <a:lnTo>
                  <a:pt x="1200" y="132"/>
                </a:lnTo>
                <a:lnTo>
                  <a:pt x="1200" y="132"/>
                </a:lnTo>
                <a:lnTo>
                  <a:pt x="1200" y="132"/>
                </a:lnTo>
                <a:lnTo>
                  <a:pt x="1204" y="130"/>
                </a:lnTo>
                <a:lnTo>
                  <a:pt x="1208" y="126"/>
                </a:lnTo>
                <a:lnTo>
                  <a:pt x="1210" y="122"/>
                </a:lnTo>
                <a:lnTo>
                  <a:pt x="1210" y="122"/>
                </a:lnTo>
                <a:lnTo>
                  <a:pt x="1212" y="120"/>
                </a:lnTo>
                <a:lnTo>
                  <a:pt x="1212" y="124"/>
                </a:lnTo>
                <a:lnTo>
                  <a:pt x="1214" y="130"/>
                </a:lnTo>
                <a:lnTo>
                  <a:pt x="1214" y="130"/>
                </a:lnTo>
                <a:lnTo>
                  <a:pt x="1214" y="122"/>
                </a:lnTo>
                <a:lnTo>
                  <a:pt x="1210" y="104"/>
                </a:lnTo>
                <a:lnTo>
                  <a:pt x="1210" y="104"/>
                </a:lnTo>
                <a:lnTo>
                  <a:pt x="1206" y="92"/>
                </a:lnTo>
                <a:lnTo>
                  <a:pt x="1200" y="80"/>
                </a:lnTo>
                <a:lnTo>
                  <a:pt x="1192" y="66"/>
                </a:lnTo>
                <a:lnTo>
                  <a:pt x="1192" y="66"/>
                </a:lnTo>
                <a:lnTo>
                  <a:pt x="1202" y="74"/>
                </a:lnTo>
                <a:lnTo>
                  <a:pt x="1202" y="74"/>
                </a:lnTo>
                <a:lnTo>
                  <a:pt x="1196" y="60"/>
                </a:lnTo>
                <a:lnTo>
                  <a:pt x="1188" y="48"/>
                </a:lnTo>
                <a:lnTo>
                  <a:pt x="1178" y="36"/>
                </a:lnTo>
                <a:lnTo>
                  <a:pt x="1178" y="36"/>
                </a:lnTo>
                <a:lnTo>
                  <a:pt x="1164" y="26"/>
                </a:lnTo>
                <a:lnTo>
                  <a:pt x="1148" y="16"/>
                </a:lnTo>
                <a:lnTo>
                  <a:pt x="1128" y="8"/>
                </a:lnTo>
                <a:lnTo>
                  <a:pt x="1116" y="4"/>
                </a:lnTo>
                <a:lnTo>
                  <a:pt x="1104" y="2"/>
                </a:lnTo>
                <a:lnTo>
                  <a:pt x="1104" y="2"/>
                </a:lnTo>
                <a:lnTo>
                  <a:pt x="1096" y="0"/>
                </a:lnTo>
                <a:lnTo>
                  <a:pt x="1090" y="2"/>
                </a:lnTo>
                <a:lnTo>
                  <a:pt x="1086" y="4"/>
                </a:lnTo>
                <a:lnTo>
                  <a:pt x="1082" y="8"/>
                </a:lnTo>
                <a:lnTo>
                  <a:pt x="1078" y="14"/>
                </a:lnTo>
                <a:lnTo>
                  <a:pt x="1076" y="18"/>
                </a:lnTo>
                <a:lnTo>
                  <a:pt x="1076" y="18"/>
                </a:lnTo>
                <a:lnTo>
                  <a:pt x="1072" y="16"/>
                </a:lnTo>
                <a:lnTo>
                  <a:pt x="1058" y="12"/>
                </a:lnTo>
                <a:lnTo>
                  <a:pt x="1050" y="10"/>
                </a:lnTo>
                <a:lnTo>
                  <a:pt x="1042" y="10"/>
                </a:lnTo>
                <a:lnTo>
                  <a:pt x="1032" y="12"/>
                </a:lnTo>
                <a:lnTo>
                  <a:pt x="1022" y="16"/>
                </a:lnTo>
                <a:lnTo>
                  <a:pt x="1022" y="16"/>
                </a:lnTo>
                <a:lnTo>
                  <a:pt x="1014" y="22"/>
                </a:lnTo>
                <a:lnTo>
                  <a:pt x="1006" y="32"/>
                </a:lnTo>
                <a:lnTo>
                  <a:pt x="1000" y="40"/>
                </a:lnTo>
                <a:lnTo>
                  <a:pt x="996" y="50"/>
                </a:lnTo>
                <a:lnTo>
                  <a:pt x="990" y="70"/>
                </a:lnTo>
                <a:lnTo>
                  <a:pt x="988" y="84"/>
                </a:lnTo>
                <a:lnTo>
                  <a:pt x="988" y="84"/>
                </a:lnTo>
                <a:lnTo>
                  <a:pt x="990" y="94"/>
                </a:lnTo>
                <a:lnTo>
                  <a:pt x="988" y="104"/>
                </a:lnTo>
                <a:lnTo>
                  <a:pt x="986" y="114"/>
                </a:lnTo>
                <a:lnTo>
                  <a:pt x="982" y="122"/>
                </a:lnTo>
                <a:lnTo>
                  <a:pt x="982" y="122"/>
                </a:lnTo>
                <a:lnTo>
                  <a:pt x="970" y="136"/>
                </a:lnTo>
                <a:lnTo>
                  <a:pt x="974" y="144"/>
                </a:lnTo>
                <a:lnTo>
                  <a:pt x="974" y="144"/>
                </a:lnTo>
                <a:lnTo>
                  <a:pt x="948" y="152"/>
                </a:lnTo>
                <a:lnTo>
                  <a:pt x="948" y="152"/>
                </a:lnTo>
                <a:lnTo>
                  <a:pt x="944" y="154"/>
                </a:lnTo>
                <a:lnTo>
                  <a:pt x="938" y="152"/>
                </a:lnTo>
                <a:lnTo>
                  <a:pt x="930" y="148"/>
                </a:lnTo>
                <a:lnTo>
                  <a:pt x="930" y="148"/>
                </a:lnTo>
                <a:lnTo>
                  <a:pt x="926" y="142"/>
                </a:lnTo>
                <a:lnTo>
                  <a:pt x="924" y="138"/>
                </a:lnTo>
                <a:lnTo>
                  <a:pt x="924" y="138"/>
                </a:lnTo>
                <a:lnTo>
                  <a:pt x="920" y="136"/>
                </a:lnTo>
                <a:lnTo>
                  <a:pt x="916" y="134"/>
                </a:lnTo>
                <a:lnTo>
                  <a:pt x="914" y="128"/>
                </a:lnTo>
                <a:lnTo>
                  <a:pt x="914" y="128"/>
                </a:lnTo>
                <a:lnTo>
                  <a:pt x="910" y="124"/>
                </a:lnTo>
                <a:lnTo>
                  <a:pt x="906" y="122"/>
                </a:lnTo>
                <a:lnTo>
                  <a:pt x="896" y="118"/>
                </a:lnTo>
                <a:lnTo>
                  <a:pt x="882" y="114"/>
                </a:lnTo>
                <a:lnTo>
                  <a:pt x="882" y="114"/>
                </a:lnTo>
                <a:lnTo>
                  <a:pt x="874" y="110"/>
                </a:lnTo>
                <a:lnTo>
                  <a:pt x="866" y="106"/>
                </a:lnTo>
                <a:lnTo>
                  <a:pt x="858" y="102"/>
                </a:lnTo>
                <a:lnTo>
                  <a:pt x="858" y="102"/>
                </a:lnTo>
                <a:lnTo>
                  <a:pt x="838" y="96"/>
                </a:lnTo>
                <a:lnTo>
                  <a:pt x="826" y="92"/>
                </a:lnTo>
                <a:lnTo>
                  <a:pt x="826" y="92"/>
                </a:lnTo>
                <a:lnTo>
                  <a:pt x="822" y="88"/>
                </a:lnTo>
                <a:lnTo>
                  <a:pt x="816" y="86"/>
                </a:lnTo>
                <a:lnTo>
                  <a:pt x="810" y="88"/>
                </a:lnTo>
                <a:lnTo>
                  <a:pt x="810" y="88"/>
                </a:lnTo>
                <a:lnTo>
                  <a:pt x="802" y="92"/>
                </a:lnTo>
                <a:lnTo>
                  <a:pt x="796" y="100"/>
                </a:lnTo>
                <a:lnTo>
                  <a:pt x="786" y="110"/>
                </a:lnTo>
                <a:lnTo>
                  <a:pt x="786" y="110"/>
                </a:lnTo>
                <a:lnTo>
                  <a:pt x="782" y="114"/>
                </a:lnTo>
                <a:lnTo>
                  <a:pt x="778" y="114"/>
                </a:lnTo>
                <a:lnTo>
                  <a:pt x="778" y="114"/>
                </a:lnTo>
                <a:lnTo>
                  <a:pt x="770" y="114"/>
                </a:lnTo>
                <a:lnTo>
                  <a:pt x="766" y="114"/>
                </a:lnTo>
                <a:lnTo>
                  <a:pt x="762" y="116"/>
                </a:lnTo>
                <a:lnTo>
                  <a:pt x="762" y="116"/>
                </a:lnTo>
                <a:lnTo>
                  <a:pt x="760" y="116"/>
                </a:lnTo>
                <a:lnTo>
                  <a:pt x="758" y="116"/>
                </a:lnTo>
                <a:lnTo>
                  <a:pt x="752" y="114"/>
                </a:lnTo>
                <a:lnTo>
                  <a:pt x="742" y="116"/>
                </a:lnTo>
                <a:lnTo>
                  <a:pt x="742" y="116"/>
                </a:lnTo>
                <a:lnTo>
                  <a:pt x="730" y="120"/>
                </a:lnTo>
                <a:lnTo>
                  <a:pt x="720" y="122"/>
                </a:lnTo>
                <a:lnTo>
                  <a:pt x="698" y="122"/>
                </a:lnTo>
                <a:lnTo>
                  <a:pt x="698" y="122"/>
                </a:lnTo>
                <a:lnTo>
                  <a:pt x="686" y="124"/>
                </a:lnTo>
                <a:lnTo>
                  <a:pt x="676" y="128"/>
                </a:lnTo>
                <a:lnTo>
                  <a:pt x="664" y="132"/>
                </a:lnTo>
                <a:lnTo>
                  <a:pt x="664" y="132"/>
                </a:lnTo>
                <a:lnTo>
                  <a:pt x="656" y="132"/>
                </a:lnTo>
                <a:lnTo>
                  <a:pt x="648" y="132"/>
                </a:lnTo>
                <a:lnTo>
                  <a:pt x="642" y="136"/>
                </a:lnTo>
                <a:lnTo>
                  <a:pt x="642" y="136"/>
                </a:lnTo>
                <a:lnTo>
                  <a:pt x="638" y="138"/>
                </a:lnTo>
                <a:lnTo>
                  <a:pt x="636" y="138"/>
                </a:lnTo>
                <a:lnTo>
                  <a:pt x="632" y="134"/>
                </a:lnTo>
                <a:lnTo>
                  <a:pt x="628" y="130"/>
                </a:lnTo>
                <a:lnTo>
                  <a:pt x="624" y="130"/>
                </a:lnTo>
                <a:lnTo>
                  <a:pt x="620" y="132"/>
                </a:lnTo>
                <a:lnTo>
                  <a:pt x="620" y="132"/>
                </a:lnTo>
                <a:lnTo>
                  <a:pt x="602" y="140"/>
                </a:lnTo>
                <a:lnTo>
                  <a:pt x="594" y="142"/>
                </a:lnTo>
                <a:lnTo>
                  <a:pt x="580" y="142"/>
                </a:lnTo>
                <a:lnTo>
                  <a:pt x="580" y="142"/>
                </a:lnTo>
                <a:lnTo>
                  <a:pt x="564" y="144"/>
                </a:lnTo>
                <a:lnTo>
                  <a:pt x="544" y="148"/>
                </a:lnTo>
                <a:lnTo>
                  <a:pt x="524" y="156"/>
                </a:lnTo>
                <a:lnTo>
                  <a:pt x="506" y="164"/>
                </a:lnTo>
                <a:lnTo>
                  <a:pt x="506" y="164"/>
                </a:lnTo>
                <a:lnTo>
                  <a:pt x="450" y="194"/>
                </a:lnTo>
                <a:lnTo>
                  <a:pt x="420" y="210"/>
                </a:lnTo>
                <a:lnTo>
                  <a:pt x="396" y="224"/>
                </a:lnTo>
                <a:lnTo>
                  <a:pt x="396" y="224"/>
                </a:lnTo>
                <a:lnTo>
                  <a:pt x="366" y="244"/>
                </a:lnTo>
                <a:lnTo>
                  <a:pt x="356" y="252"/>
                </a:lnTo>
                <a:lnTo>
                  <a:pt x="352" y="258"/>
                </a:lnTo>
                <a:lnTo>
                  <a:pt x="352" y="258"/>
                </a:lnTo>
                <a:lnTo>
                  <a:pt x="354" y="268"/>
                </a:lnTo>
                <a:lnTo>
                  <a:pt x="356" y="276"/>
                </a:lnTo>
                <a:lnTo>
                  <a:pt x="356" y="276"/>
                </a:lnTo>
                <a:lnTo>
                  <a:pt x="348" y="280"/>
                </a:lnTo>
                <a:lnTo>
                  <a:pt x="336" y="290"/>
                </a:lnTo>
                <a:lnTo>
                  <a:pt x="336" y="290"/>
                </a:lnTo>
                <a:lnTo>
                  <a:pt x="332" y="294"/>
                </a:lnTo>
                <a:lnTo>
                  <a:pt x="332" y="300"/>
                </a:lnTo>
                <a:lnTo>
                  <a:pt x="332" y="304"/>
                </a:lnTo>
                <a:lnTo>
                  <a:pt x="332" y="304"/>
                </a:lnTo>
                <a:lnTo>
                  <a:pt x="330" y="310"/>
                </a:lnTo>
                <a:lnTo>
                  <a:pt x="330" y="310"/>
                </a:lnTo>
                <a:lnTo>
                  <a:pt x="320" y="312"/>
                </a:lnTo>
                <a:lnTo>
                  <a:pt x="314" y="316"/>
                </a:lnTo>
                <a:lnTo>
                  <a:pt x="300" y="326"/>
                </a:lnTo>
                <a:lnTo>
                  <a:pt x="292" y="336"/>
                </a:lnTo>
                <a:lnTo>
                  <a:pt x="290" y="340"/>
                </a:lnTo>
                <a:lnTo>
                  <a:pt x="290" y="340"/>
                </a:lnTo>
                <a:lnTo>
                  <a:pt x="220" y="288"/>
                </a:lnTo>
                <a:lnTo>
                  <a:pt x="220" y="288"/>
                </a:lnTo>
                <a:lnTo>
                  <a:pt x="210" y="280"/>
                </a:lnTo>
                <a:lnTo>
                  <a:pt x="202" y="276"/>
                </a:lnTo>
                <a:lnTo>
                  <a:pt x="192" y="274"/>
                </a:lnTo>
                <a:lnTo>
                  <a:pt x="186" y="272"/>
                </a:lnTo>
                <a:lnTo>
                  <a:pt x="178" y="274"/>
                </a:lnTo>
                <a:lnTo>
                  <a:pt x="172" y="276"/>
                </a:lnTo>
                <a:lnTo>
                  <a:pt x="160" y="284"/>
                </a:lnTo>
                <a:lnTo>
                  <a:pt x="160" y="284"/>
                </a:lnTo>
                <a:lnTo>
                  <a:pt x="84" y="364"/>
                </a:lnTo>
                <a:lnTo>
                  <a:pt x="36" y="418"/>
                </a:lnTo>
                <a:lnTo>
                  <a:pt x="18" y="440"/>
                </a:lnTo>
                <a:lnTo>
                  <a:pt x="6" y="454"/>
                </a:lnTo>
                <a:lnTo>
                  <a:pt x="6" y="454"/>
                </a:lnTo>
                <a:lnTo>
                  <a:pt x="2" y="464"/>
                </a:lnTo>
                <a:lnTo>
                  <a:pt x="0" y="472"/>
                </a:lnTo>
                <a:lnTo>
                  <a:pt x="0" y="480"/>
                </a:lnTo>
                <a:lnTo>
                  <a:pt x="2" y="488"/>
                </a:lnTo>
                <a:lnTo>
                  <a:pt x="6" y="498"/>
                </a:lnTo>
                <a:lnTo>
                  <a:pt x="14" y="506"/>
                </a:lnTo>
                <a:lnTo>
                  <a:pt x="38" y="528"/>
                </a:lnTo>
                <a:lnTo>
                  <a:pt x="38" y="528"/>
                </a:lnTo>
                <a:lnTo>
                  <a:pt x="126" y="598"/>
                </a:lnTo>
                <a:lnTo>
                  <a:pt x="248" y="698"/>
                </a:lnTo>
                <a:lnTo>
                  <a:pt x="248" y="698"/>
                </a:lnTo>
                <a:lnTo>
                  <a:pt x="262" y="710"/>
                </a:lnTo>
                <a:lnTo>
                  <a:pt x="276" y="718"/>
                </a:lnTo>
                <a:lnTo>
                  <a:pt x="286" y="722"/>
                </a:lnTo>
                <a:lnTo>
                  <a:pt x="296" y="722"/>
                </a:lnTo>
                <a:lnTo>
                  <a:pt x="304" y="722"/>
                </a:lnTo>
                <a:lnTo>
                  <a:pt x="312" y="718"/>
                </a:lnTo>
                <a:lnTo>
                  <a:pt x="318" y="714"/>
                </a:lnTo>
                <a:lnTo>
                  <a:pt x="324" y="708"/>
                </a:lnTo>
                <a:lnTo>
                  <a:pt x="324" y="708"/>
                </a:lnTo>
                <a:lnTo>
                  <a:pt x="344" y="680"/>
                </a:lnTo>
                <a:lnTo>
                  <a:pt x="378" y="632"/>
                </a:lnTo>
                <a:lnTo>
                  <a:pt x="444" y="538"/>
                </a:lnTo>
                <a:lnTo>
                  <a:pt x="444" y="538"/>
                </a:lnTo>
                <a:lnTo>
                  <a:pt x="454" y="522"/>
                </a:lnTo>
                <a:lnTo>
                  <a:pt x="460" y="508"/>
                </a:lnTo>
                <a:lnTo>
                  <a:pt x="462" y="496"/>
                </a:lnTo>
                <a:lnTo>
                  <a:pt x="462" y="486"/>
                </a:lnTo>
                <a:lnTo>
                  <a:pt x="460" y="478"/>
                </a:lnTo>
                <a:lnTo>
                  <a:pt x="456" y="470"/>
                </a:lnTo>
                <a:lnTo>
                  <a:pt x="450" y="462"/>
                </a:lnTo>
                <a:lnTo>
                  <a:pt x="444" y="456"/>
                </a:lnTo>
                <a:lnTo>
                  <a:pt x="444" y="456"/>
                </a:lnTo>
                <a:lnTo>
                  <a:pt x="426" y="440"/>
                </a:lnTo>
                <a:lnTo>
                  <a:pt x="402" y="422"/>
                </a:lnTo>
                <a:lnTo>
                  <a:pt x="372" y="400"/>
                </a:lnTo>
                <a:lnTo>
                  <a:pt x="372" y="400"/>
                </a:lnTo>
                <a:lnTo>
                  <a:pt x="378" y="390"/>
                </a:lnTo>
                <a:lnTo>
                  <a:pt x="384" y="380"/>
                </a:lnTo>
                <a:lnTo>
                  <a:pt x="388" y="368"/>
                </a:lnTo>
                <a:lnTo>
                  <a:pt x="388" y="368"/>
                </a:lnTo>
                <a:lnTo>
                  <a:pt x="392" y="368"/>
                </a:lnTo>
                <a:lnTo>
                  <a:pt x="396" y="366"/>
                </a:lnTo>
                <a:lnTo>
                  <a:pt x="396" y="366"/>
                </a:lnTo>
                <a:lnTo>
                  <a:pt x="406" y="354"/>
                </a:lnTo>
                <a:lnTo>
                  <a:pt x="410" y="348"/>
                </a:lnTo>
                <a:lnTo>
                  <a:pt x="412" y="340"/>
                </a:lnTo>
                <a:lnTo>
                  <a:pt x="412" y="340"/>
                </a:lnTo>
                <a:lnTo>
                  <a:pt x="412" y="334"/>
                </a:lnTo>
                <a:lnTo>
                  <a:pt x="414" y="330"/>
                </a:lnTo>
                <a:lnTo>
                  <a:pt x="420" y="324"/>
                </a:lnTo>
                <a:lnTo>
                  <a:pt x="420" y="324"/>
                </a:lnTo>
                <a:lnTo>
                  <a:pt x="436" y="308"/>
                </a:lnTo>
                <a:lnTo>
                  <a:pt x="448" y="298"/>
                </a:lnTo>
                <a:lnTo>
                  <a:pt x="458" y="290"/>
                </a:lnTo>
                <a:lnTo>
                  <a:pt x="458" y="290"/>
                </a:lnTo>
                <a:lnTo>
                  <a:pt x="482" y="280"/>
                </a:lnTo>
                <a:lnTo>
                  <a:pt x="494" y="274"/>
                </a:lnTo>
                <a:lnTo>
                  <a:pt x="504" y="268"/>
                </a:lnTo>
                <a:lnTo>
                  <a:pt x="504" y="268"/>
                </a:lnTo>
                <a:lnTo>
                  <a:pt x="512" y="258"/>
                </a:lnTo>
                <a:lnTo>
                  <a:pt x="516" y="256"/>
                </a:lnTo>
                <a:lnTo>
                  <a:pt x="522" y="254"/>
                </a:lnTo>
                <a:lnTo>
                  <a:pt x="522" y="254"/>
                </a:lnTo>
                <a:lnTo>
                  <a:pt x="544" y="250"/>
                </a:lnTo>
                <a:lnTo>
                  <a:pt x="582" y="242"/>
                </a:lnTo>
                <a:lnTo>
                  <a:pt x="582" y="242"/>
                </a:lnTo>
                <a:lnTo>
                  <a:pt x="602" y="240"/>
                </a:lnTo>
                <a:lnTo>
                  <a:pt x="614" y="240"/>
                </a:lnTo>
                <a:lnTo>
                  <a:pt x="640" y="236"/>
                </a:lnTo>
                <a:lnTo>
                  <a:pt x="640" y="236"/>
                </a:lnTo>
                <a:lnTo>
                  <a:pt x="658" y="234"/>
                </a:lnTo>
                <a:lnTo>
                  <a:pt x="662" y="234"/>
                </a:lnTo>
                <a:lnTo>
                  <a:pt x="662" y="234"/>
                </a:lnTo>
                <a:lnTo>
                  <a:pt x="682" y="236"/>
                </a:lnTo>
                <a:lnTo>
                  <a:pt x="698" y="238"/>
                </a:lnTo>
                <a:lnTo>
                  <a:pt x="710" y="236"/>
                </a:lnTo>
                <a:lnTo>
                  <a:pt x="710" y="236"/>
                </a:lnTo>
                <a:lnTo>
                  <a:pt x="706" y="242"/>
                </a:lnTo>
                <a:lnTo>
                  <a:pt x="702" y="246"/>
                </a:lnTo>
                <a:lnTo>
                  <a:pt x="696" y="250"/>
                </a:lnTo>
                <a:lnTo>
                  <a:pt x="692" y="254"/>
                </a:lnTo>
                <a:lnTo>
                  <a:pt x="692" y="254"/>
                </a:lnTo>
                <a:lnTo>
                  <a:pt x="688" y="266"/>
                </a:lnTo>
                <a:lnTo>
                  <a:pt x="686" y="272"/>
                </a:lnTo>
                <a:lnTo>
                  <a:pt x="682" y="274"/>
                </a:lnTo>
                <a:lnTo>
                  <a:pt x="682" y="274"/>
                </a:lnTo>
                <a:lnTo>
                  <a:pt x="680" y="276"/>
                </a:lnTo>
                <a:lnTo>
                  <a:pt x="682" y="280"/>
                </a:lnTo>
                <a:lnTo>
                  <a:pt x="686" y="290"/>
                </a:lnTo>
                <a:lnTo>
                  <a:pt x="686" y="290"/>
                </a:lnTo>
                <a:lnTo>
                  <a:pt x="696" y="324"/>
                </a:lnTo>
                <a:lnTo>
                  <a:pt x="696" y="324"/>
                </a:lnTo>
                <a:lnTo>
                  <a:pt x="702" y="348"/>
                </a:lnTo>
                <a:lnTo>
                  <a:pt x="704" y="358"/>
                </a:lnTo>
                <a:lnTo>
                  <a:pt x="704" y="358"/>
                </a:lnTo>
                <a:lnTo>
                  <a:pt x="684" y="362"/>
                </a:lnTo>
                <a:lnTo>
                  <a:pt x="666" y="362"/>
                </a:lnTo>
                <a:lnTo>
                  <a:pt x="652" y="362"/>
                </a:lnTo>
                <a:lnTo>
                  <a:pt x="652" y="362"/>
                </a:lnTo>
                <a:lnTo>
                  <a:pt x="620" y="360"/>
                </a:lnTo>
                <a:lnTo>
                  <a:pt x="592" y="358"/>
                </a:lnTo>
                <a:lnTo>
                  <a:pt x="592" y="358"/>
                </a:lnTo>
                <a:lnTo>
                  <a:pt x="588" y="360"/>
                </a:lnTo>
                <a:lnTo>
                  <a:pt x="584" y="362"/>
                </a:lnTo>
                <a:lnTo>
                  <a:pt x="578" y="372"/>
                </a:lnTo>
                <a:lnTo>
                  <a:pt x="576" y="384"/>
                </a:lnTo>
                <a:lnTo>
                  <a:pt x="576" y="390"/>
                </a:lnTo>
                <a:lnTo>
                  <a:pt x="578" y="396"/>
                </a:lnTo>
                <a:lnTo>
                  <a:pt x="578" y="396"/>
                </a:lnTo>
                <a:lnTo>
                  <a:pt x="582" y="406"/>
                </a:lnTo>
                <a:lnTo>
                  <a:pt x="586" y="414"/>
                </a:lnTo>
                <a:lnTo>
                  <a:pt x="590" y="418"/>
                </a:lnTo>
                <a:lnTo>
                  <a:pt x="596" y="422"/>
                </a:lnTo>
                <a:lnTo>
                  <a:pt x="612" y="426"/>
                </a:lnTo>
                <a:lnTo>
                  <a:pt x="612" y="426"/>
                </a:lnTo>
                <a:lnTo>
                  <a:pt x="634" y="430"/>
                </a:lnTo>
                <a:lnTo>
                  <a:pt x="658" y="432"/>
                </a:lnTo>
                <a:lnTo>
                  <a:pt x="686" y="434"/>
                </a:lnTo>
                <a:lnTo>
                  <a:pt x="686" y="434"/>
                </a:lnTo>
                <a:lnTo>
                  <a:pt x="676" y="440"/>
                </a:lnTo>
                <a:lnTo>
                  <a:pt x="670" y="446"/>
                </a:lnTo>
                <a:lnTo>
                  <a:pt x="664" y="454"/>
                </a:lnTo>
                <a:lnTo>
                  <a:pt x="664" y="454"/>
                </a:lnTo>
                <a:lnTo>
                  <a:pt x="664" y="464"/>
                </a:lnTo>
                <a:lnTo>
                  <a:pt x="662" y="480"/>
                </a:lnTo>
                <a:lnTo>
                  <a:pt x="660" y="494"/>
                </a:lnTo>
                <a:lnTo>
                  <a:pt x="658" y="506"/>
                </a:lnTo>
                <a:lnTo>
                  <a:pt x="658" y="506"/>
                </a:lnTo>
                <a:lnTo>
                  <a:pt x="656" y="518"/>
                </a:lnTo>
                <a:lnTo>
                  <a:pt x="652" y="532"/>
                </a:lnTo>
                <a:lnTo>
                  <a:pt x="652" y="546"/>
                </a:lnTo>
                <a:lnTo>
                  <a:pt x="656" y="558"/>
                </a:lnTo>
                <a:lnTo>
                  <a:pt x="656" y="558"/>
                </a:lnTo>
                <a:lnTo>
                  <a:pt x="664" y="580"/>
                </a:lnTo>
                <a:lnTo>
                  <a:pt x="670" y="590"/>
                </a:lnTo>
                <a:lnTo>
                  <a:pt x="676" y="598"/>
                </a:lnTo>
                <a:lnTo>
                  <a:pt x="676" y="598"/>
                </a:lnTo>
                <a:lnTo>
                  <a:pt x="690" y="612"/>
                </a:lnTo>
                <a:lnTo>
                  <a:pt x="690" y="612"/>
                </a:lnTo>
                <a:lnTo>
                  <a:pt x="676" y="622"/>
                </a:lnTo>
                <a:lnTo>
                  <a:pt x="668" y="630"/>
                </a:lnTo>
                <a:lnTo>
                  <a:pt x="666" y="632"/>
                </a:lnTo>
                <a:lnTo>
                  <a:pt x="664" y="634"/>
                </a:lnTo>
                <a:lnTo>
                  <a:pt x="664" y="634"/>
                </a:lnTo>
                <a:lnTo>
                  <a:pt x="672" y="640"/>
                </a:lnTo>
                <a:lnTo>
                  <a:pt x="678" y="646"/>
                </a:lnTo>
                <a:lnTo>
                  <a:pt x="680" y="648"/>
                </a:lnTo>
                <a:lnTo>
                  <a:pt x="680" y="648"/>
                </a:lnTo>
                <a:lnTo>
                  <a:pt x="674" y="656"/>
                </a:lnTo>
                <a:lnTo>
                  <a:pt x="668" y="662"/>
                </a:lnTo>
                <a:lnTo>
                  <a:pt x="668" y="662"/>
                </a:lnTo>
                <a:lnTo>
                  <a:pt x="664" y="664"/>
                </a:lnTo>
                <a:lnTo>
                  <a:pt x="666" y="670"/>
                </a:lnTo>
                <a:lnTo>
                  <a:pt x="666" y="678"/>
                </a:lnTo>
                <a:lnTo>
                  <a:pt x="664" y="690"/>
                </a:lnTo>
                <a:lnTo>
                  <a:pt x="664" y="690"/>
                </a:lnTo>
                <a:lnTo>
                  <a:pt x="656" y="716"/>
                </a:lnTo>
                <a:lnTo>
                  <a:pt x="652" y="734"/>
                </a:lnTo>
                <a:lnTo>
                  <a:pt x="652" y="756"/>
                </a:lnTo>
                <a:lnTo>
                  <a:pt x="652" y="756"/>
                </a:lnTo>
                <a:lnTo>
                  <a:pt x="654" y="780"/>
                </a:lnTo>
                <a:lnTo>
                  <a:pt x="660" y="798"/>
                </a:lnTo>
                <a:lnTo>
                  <a:pt x="664" y="812"/>
                </a:lnTo>
                <a:lnTo>
                  <a:pt x="666" y="822"/>
                </a:lnTo>
                <a:lnTo>
                  <a:pt x="666" y="822"/>
                </a:lnTo>
                <a:lnTo>
                  <a:pt x="664" y="826"/>
                </a:lnTo>
                <a:lnTo>
                  <a:pt x="662" y="830"/>
                </a:lnTo>
                <a:lnTo>
                  <a:pt x="652" y="844"/>
                </a:lnTo>
                <a:lnTo>
                  <a:pt x="642" y="858"/>
                </a:lnTo>
                <a:lnTo>
                  <a:pt x="636" y="874"/>
                </a:lnTo>
                <a:lnTo>
                  <a:pt x="636" y="874"/>
                </a:lnTo>
                <a:lnTo>
                  <a:pt x="616" y="916"/>
                </a:lnTo>
                <a:lnTo>
                  <a:pt x="606" y="938"/>
                </a:lnTo>
                <a:lnTo>
                  <a:pt x="596" y="954"/>
                </a:lnTo>
                <a:lnTo>
                  <a:pt x="596" y="954"/>
                </a:lnTo>
                <a:lnTo>
                  <a:pt x="584" y="966"/>
                </a:lnTo>
                <a:lnTo>
                  <a:pt x="570" y="980"/>
                </a:lnTo>
                <a:lnTo>
                  <a:pt x="534" y="1010"/>
                </a:lnTo>
                <a:lnTo>
                  <a:pt x="534" y="1010"/>
                </a:lnTo>
                <a:lnTo>
                  <a:pt x="494" y="1040"/>
                </a:lnTo>
                <a:lnTo>
                  <a:pt x="470" y="1058"/>
                </a:lnTo>
                <a:lnTo>
                  <a:pt x="446" y="1080"/>
                </a:lnTo>
                <a:lnTo>
                  <a:pt x="446" y="1080"/>
                </a:lnTo>
                <a:lnTo>
                  <a:pt x="384" y="1144"/>
                </a:lnTo>
                <a:lnTo>
                  <a:pt x="336" y="1190"/>
                </a:lnTo>
                <a:lnTo>
                  <a:pt x="336" y="1190"/>
                </a:lnTo>
                <a:lnTo>
                  <a:pt x="326" y="1198"/>
                </a:lnTo>
                <a:lnTo>
                  <a:pt x="326" y="1198"/>
                </a:lnTo>
                <a:lnTo>
                  <a:pt x="326" y="1196"/>
                </a:lnTo>
                <a:lnTo>
                  <a:pt x="320" y="1192"/>
                </a:lnTo>
                <a:lnTo>
                  <a:pt x="308" y="1190"/>
                </a:lnTo>
                <a:lnTo>
                  <a:pt x="292" y="1188"/>
                </a:lnTo>
                <a:lnTo>
                  <a:pt x="292" y="1188"/>
                </a:lnTo>
                <a:lnTo>
                  <a:pt x="290" y="1186"/>
                </a:lnTo>
                <a:lnTo>
                  <a:pt x="290" y="1184"/>
                </a:lnTo>
                <a:lnTo>
                  <a:pt x="284" y="1182"/>
                </a:lnTo>
                <a:lnTo>
                  <a:pt x="284" y="1182"/>
                </a:lnTo>
                <a:lnTo>
                  <a:pt x="266" y="1178"/>
                </a:lnTo>
                <a:lnTo>
                  <a:pt x="266" y="1178"/>
                </a:lnTo>
                <a:lnTo>
                  <a:pt x="262" y="1180"/>
                </a:lnTo>
                <a:lnTo>
                  <a:pt x="256" y="1182"/>
                </a:lnTo>
                <a:lnTo>
                  <a:pt x="250" y="1188"/>
                </a:lnTo>
                <a:lnTo>
                  <a:pt x="248" y="1194"/>
                </a:lnTo>
                <a:lnTo>
                  <a:pt x="248" y="1194"/>
                </a:lnTo>
                <a:lnTo>
                  <a:pt x="240" y="1220"/>
                </a:lnTo>
                <a:lnTo>
                  <a:pt x="234" y="1248"/>
                </a:lnTo>
                <a:lnTo>
                  <a:pt x="234" y="1248"/>
                </a:lnTo>
                <a:lnTo>
                  <a:pt x="234" y="1256"/>
                </a:lnTo>
                <a:lnTo>
                  <a:pt x="236" y="1260"/>
                </a:lnTo>
                <a:lnTo>
                  <a:pt x="240" y="1260"/>
                </a:lnTo>
                <a:lnTo>
                  <a:pt x="244" y="1258"/>
                </a:lnTo>
                <a:lnTo>
                  <a:pt x="244" y="1258"/>
                </a:lnTo>
                <a:lnTo>
                  <a:pt x="248" y="1258"/>
                </a:lnTo>
                <a:lnTo>
                  <a:pt x="250" y="1260"/>
                </a:lnTo>
                <a:lnTo>
                  <a:pt x="248" y="1264"/>
                </a:lnTo>
                <a:lnTo>
                  <a:pt x="248" y="1264"/>
                </a:lnTo>
                <a:lnTo>
                  <a:pt x="244" y="1280"/>
                </a:lnTo>
                <a:lnTo>
                  <a:pt x="236" y="1296"/>
                </a:lnTo>
                <a:lnTo>
                  <a:pt x="236" y="1296"/>
                </a:lnTo>
                <a:lnTo>
                  <a:pt x="230" y="1308"/>
                </a:lnTo>
                <a:lnTo>
                  <a:pt x="222" y="1316"/>
                </a:lnTo>
                <a:lnTo>
                  <a:pt x="222" y="1316"/>
                </a:lnTo>
                <a:lnTo>
                  <a:pt x="218" y="1322"/>
                </a:lnTo>
                <a:lnTo>
                  <a:pt x="214" y="1338"/>
                </a:lnTo>
                <a:lnTo>
                  <a:pt x="208" y="1364"/>
                </a:lnTo>
                <a:lnTo>
                  <a:pt x="206" y="1394"/>
                </a:lnTo>
                <a:lnTo>
                  <a:pt x="206" y="1394"/>
                </a:lnTo>
                <a:lnTo>
                  <a:pt x="206" y="1422"/>
                </a:lnTo>
                <a:lnTo>
                  <a:pt x="208" y="1432"/>
                </a:lnTo>
                <a:lnTo>
                  <a:pt x="212" y="1440"/>
                </a:lnTo>
                <a:lnTo>
                  <a:pt x="214" y="1444"/>
                </a:lnTo>
                <a:lnTo>
                  <a:pt x="218" y="1446"/>
                </a:lnTo>
                <a:lnTo>
                  <a:pt x="222" y="1448"/>
                </a:lnTo>
                <a:lnTo>
                  <a:pt x="226" y="1448"/>
                </a:lnTo>
                <a:lnTo>
                  <a:pt x="226" y="1448"/>
                </a:lnTo>
                <a:lnTo>
                  <a:pt x="232" y="1444"/>
                </a:lnTo>
                <a:lnTo>
                  <a:pt x="234" y="1442"/>
                </a:lnTo>
                <a:lnTo>
                  <a:pt x="234" y="1440"/>
                </a:lnTo>
                <a:lnTo>
                  <a:pt x="234" y="1440"/>
                </a:lnTo>
                <a:lnTo>
                  <a:pt x="236" y="1440"/>
                </a:lnTo>
                <a:lnTo>
                  <a:pt x="240" y="1438"/>
                </a:lnTo>
                <a:lnTo>
                  <a:pt x="246" y="1434"/>
                </a:lnTo>
                <a:lnTo>
                  <a:pt x="252" y="1424"/>
                </a:lnTo>
                <a:lnTo>
                  <a:pt x="252" y="1424"/>
                </a:lnTo>
                <a:lnTo>
                  <a:pt x="258" y="1404"/>
                </a:lnTo>
                <a:lnTo>
                  <a:pt x="264" y="1382"/>
                </a:lnTo>
                <a:lnTo>
                  <a:pt x="268" y="1370"/>
                </a:lnTo>
                <a:lnTo>
                  <a:pt x="274" y="1360"/>
                </a:lnTo>
                <a:lnTo>
                  <a:pt x="278" y="1352"/>
                </a:lnTo>
                <a:lnTo>
                  <a:pt x="286" y="1346"/>
                </a:lnTo>
                <a:lnTo>
                  <a:pt x="286" y="1346"/>
                </a:lnTo>
                <a:lnTo>
                  <a:pt x="310" y="1334"/>
                </a:lnTo>
                <a:lnTo>
                  <a:pt x="320" y="1328"/>
                </a:lnTo>
                <a:lnTo>
                  <a:pt x="328" y="1322"/>
                </a:lnTo>
                <a:lnTo>
                  <a:pt x="328" y="1322"/>
                </a:lnTo>
                <a:lnTo>
                  <a:pt x="338" y="1312"/>
                </a:lnTo>
                <a:lnTo>
                  <a:pt x="338" y="1310"/>
                </a:lnTo>
                <a:lnTo>
                  <a:pt x="338" y="1304"/>
                </a:lnTo>
                <a:lnTo>
                  <a:pt x="338" y="1304"/>
                </a:lnTo>
                <a:lnTo>
                  <a:pt x="352" y="1288"/>
                </a:lnTo>
                <a:lnTo>
                  <a:pt x="362" y="1280"/>
                </a:lnTo>
                <a:lnTo>
                  <a:pt x="376" y="1270"/>
                </a:lnTo>
                <a:lnTo>
                  <a:pt x="376" y="1270"/>
                </a:lnTo>
                <a:lnTo>
                  <a:pt x="386" y="1284"/>
                </a:lnTo>
                <a:lnTo>
                  <a:pt x="394" y="1288"/>
                </a:lnTo>
                <a:lnTo>
                  <a:pt x="400" y="1290"/>
                </a:lnTo>
                <a:lnTo>
                  <a:pt x="400" y="1290"/>
                </a:lnTo>
                <a:lnTo>
                  <a:pt x="404" y="1288"/>
                </a:lnTo>
                <a:lnTo>
                  <a:pt x="410" y="1284"/>
                </a:lnTo>
                <a:lnTo>
                  <a:pt x="426" y="1266"/>
                </a:lnTo>
                <a:lnTo>
                  <a:pt x="454" y="1236"/>
                </a:lnTo>
                <a:lnTo>
                  <a:pt x="454" y="1236"/>
                </a:lnTo>
                <a:lnTo>
                  <a:pt x="486" y="1206"/>
                </a:lnTo>
                <a:lnTo>
                  <a:pt x="512" y="1184"/>
                </a:lnTo>
                <a:lnTo>
                  <a:pt x="538" y="1164"/>
                </a:lnTo>
                <a:lnTo>
                  <a:pt x="538" y="1164"/>
                </a:lnTo>
                <a:lnTo>
                  <a:pt x="598" y="1124"/>
                </a:lnTo>
                <a:lnTo>
                  <a:pt x="630" y="1100"/>
                </a:lnTo>
                <a:lnTo>
                  <a:pt x="646" y="1086"/>
                </a:lnTo>
                <a:lnTo>
                  <a:pt x="660" y="1072"/>
                </a:lnTo>
                <a:lnTo>
                  <a:pt x="660" y="1072"/>
                </a:lnTo>
                <a:lnTo>
                  <a:pt x="686" y="1046"/>
                </a:lnTo>
                <a:lnTo>
                  <a:pt x="704" y="1030"/>
                </a:lnTo>
                <a:lnTo>
                  <a:pt x="728" y="1012"/>
                </a:lnTo>
                <a:lnTo>
                  <a:pt x="728" y="1012"/>
                </a:lnTo>
                <a:lnTo>
                  <a:pt x="738" y="998"/>
                </a:lnTo>
                <a:lnTo>
                  <a:pt x="750" y="980"/>
                </a:lnTo>
                <a:lnTo>
                  <a:pt x="762" y="960"/>
                </a:lnTo>
                <a:lnTo>
                  <a:pt x="776" y="944"/>
                </a:lnTo>
                <a:lnTo>
                  <a:pt x="776" y="944"/>
                </a:lnTo>
                <a:lnTo>
                  <a:pt x="790" y="928"/>
                </a:lnTo>
                <a:lnTo>
                  <a:pt x="808" y="906"/>
                </a:lnTo>
                <a:lnTo>
                  <a:pt x="834" y="874"/>
                </a:lnTo>
                <a:lnTo>
                  <a:pt x="834" y="874"/>
                </a:lnTo>
                <a:lnTo>
                  <a:pt x="838" y="866"/>
                </a:lnTo>
                <a:lnTo>
                  <a:pt x="838" y="866"/>
                </a:lnTo>
                <a:lnTo>
                  <a:pt x="878" y="868"/>
                </a:lnTo>
                <a:lnTo>
                  <a:pt x="952" y="872"/>
                </a:lnTo>
                <a:lnTo>
                  <a:pt x="952" y="872"/>
                </a:lnTo>
                <a:lnTo>
                  <a:pt x="978" y="874"/>
                </a:lnTo>
                <a:lnTo>
                  <a:pt x="996" y="878"/>
                </a:lnTo>
                <a:lnTo>
                  <a:pt x="1018" y="884"/>
                </a:lnTo>
                <a:lnTo>
                  <a:pt x="1018" y="884"/>
                </a:lnTo>
                <a:lnTo>
                  <a:pt x="1024" y="886"/>
                </a:lnTo>
                <a:lnTo>
                  <a:pt x="1028" y="888"/>
                </a:lnTo>
                <a:lnTo>
                  <a:pt x="1030" y="892"/>
                </a:lnTo>
                <a:lnTo>
                  <a:pt x="1032" y="896"/>
                </a:lnTo>
                <a:lnTo>
                  <a:pt x="1032" y="904"/>
                </a:lnTo>
                <a:lnTo>
                  <a:pt x="1030" y="912"/>
                </a:lnTo>
                <a:lnTo>
                  <a:pt x="1030" y="912"/>
                </a:lnTo>
                <a:lnTo>
                  <a:pt x="1030" y="922"/>
                </a:lnTo>
                <a:lnTo>
                  <a:pt x="1032" y="936"/>
                </a:lnTo>
                <a:lnTo>
                  <a:pt x="1040" y="976"/>
                </a:lnTo>
                <a:lnTo>
                  <a:pt x="1040" y="976"/>
                </a:lnTo>
                <a:lnTo>
                  <a:pt x="1052" y="1034"/>
                </a:lnTo>
                <a:lnTo>
                  <a:pt x="1060" y="1082"/>
                </a:lnTo>
                <a:lnTo>
                  <a:pt x="1060" y="1082"/>
                </a:lnTo>
                <a:lnTo>
                  <a:pt x="1064" y="1094"/>
                </a:lnTo>
                <a:lnTo>
                  <a:pt x="1066" y="1104"/>
                </a:lnTo>
                <a:lnTo>
                  <a:pt x="1066" y="1114"/>
                </a:lnTo>
                <a:lnTo>
                  <a:pt x="1064" y="1124"/>
                </a:lnTo>
                <a:lnTo>
                  <a:pt x="1064" y="1124"/>
                </a:lnTo>
                <a:lnTo>
                  <a:pt x="1058" y="1140"/>
                </a:lnTo>
                <a:lnTo>
                  <a:pt x="1056" y="1148"/>
                </a:lnTo>
                <a:lnTo>
                  <a:pt x="1058" y="1152"/>
                </a:lnTo>
                <a:lnTo>
                  <a:pt x="1060" y="1154"/>
                </a:lnTo>
                <a:lnTo>
                  <a:pt x="1060" y="1154"/>
                </a:lnTo>
                <a:lnTo>
                  <a:pt x="1064" y="1158"/>
                </a:lnTo>
                <a:lnTo>
                  <a:pt x="1064" y="1162"/>
                </a:lnTo>
                <a:lnTo>
                  <a:pt x="1064" y="1170"/>
                </a:lnTo>
                <a:lnTo>
                  <a:pt x="1062" y="1178"/>
                </a:lnTo>
                <a:lnTo>
                  <a:pt x="1062" y="1188"/>
                </a:lnTo>
                <a:lnTo>
                  <a:pt x="1062" y="1188"/>
                </a:lnTo>
                <a:lnTo>
                  <a:pt x="1062" y="1210"/>
                </a:lnTo>
                <a:lnTo>
                  <a:pt x="1062" y="1218"/>
                </a:lnTo>
                <a:lnTo>
                  <a:pt x="1066" y="1224"/>
                </a:lnTo>
                <a:lnTo>
                  <a:pt x="1066" y="1224"/>
                </a:lnTo>
                <a:lnTo>
                  <a:pt x="1066" y="1236"/>
                </a:lnTo>
                <a:lnTo>
                  <a:pt x="1066" y="1250"/>
                </a:lnTo>
                <a:lnTo>
                  <a:pt x="1072" y="1264"/>
                </a:lnTo>
                <a:lnTo>
                  <a:pt x="1072" y="1264"/>
                </a:lnTo>
                <a:lnTo>
                  <a:pt x="1068" y="1266"/>
                </a:lnTo>
                <a:lnTo>
                  <a:pt x="1068" y="1268"/>
                </a:lnTo>
                <a:lnTo>
                  <a:pt x="1068" y="1278"/>
                </a:lnTo>
                <a:lnTo>
                  <a:pt x="1070" y="1286"/>
                </a:lnTo>
                <a:lnTo>
                  <a:pt x="1072" y="1292"/>
                </a:lnTo>
                <a:lnTo>
                  <a:pt x="1072" y="1292"/>
                </a:lnTo>
                <a:lnTo>
                  <a:pt x="1076" y="1292"/>
                </a:lnTo>
                <a:lnTo>
                  <a:pt x="1084" y="1294"/>
                </a:lnTo>
                <a:lnTo>
                  <a:pt x="1098" y="1294"/>
                </a:lnTo>
                <a:lnTo>
                  <a:pt x="1124" y="1292"/>
                </a:lnTo>
                <a:lnTo>
                  <a:pt x="1124" y="1292"/>
                </a:lnTo>
                <a:lnTo>
                  <a:pt x="1138" y="1290"/>
                </a:lnTo>
                <a:lnTo>
                  <a:pt x="1138" y="1290"/>
                </a:lnTo>
                <a:lnTo>
                  <a:pt x="1144" y="1284"/>
                </a:lnTo>
                <a:lnTo>
                  <a:pt x="1150" y="1278"/>
                </a:lnTo>
                <a:lnTo>
                  <a:pt x="1156" y="1276"/>
                </a:lnTo>
                <a:lnTo>
                  <a:pt x="1156" y="1276"/>
                </a:lnTo>
                <a:lnTo>
                  <a:pt x="1180" y="1282"/>
                </a:lnTo>
                <a:lnTo>
                  <a:pt x="1194" y="1282"/>
                </a:lnTo>
                <a:lnTo>
                  <a:pt x="1210" y="1280"/>
                </a:lnTo>
                <a:lnTo>
                  <a:pt x="1210" y="1280"/>
                </a:lnTo>
                <a:lnTo>
                  <a:pt x="1232" y="1276"/>
                </a:lnTo>
                <a:lnTo>
                  <a:pt x="1256" y="1270"/>
                </a:lnTo>
                <a:lnTo>
                  <a:pt x="1280" y="1260"/>
                </a:lnTo>
                <a:lnTo>
                  <a:pt x="1306" y="1248"/>
                </a:lnTo>
                <a:lnTo>
                  <a:pt x="1306" y="1248"/>
                </a:lnTo>
                <a:lnTo>
                  <a:pt x="1324" y="1236"/>
                </a:lnTo>
                <a:lnTo>
                  <a:pt x="1332" y="1230"/>
                </a:lnTo>
                <a:lnTo>
                  <a:pt x="1334" y="1228"/>
                </a:lnTo>
                <a:lnTo>
                  <a:pt x="1332" y="1226"/>
                </a:lnTo>
                <a:lnTo>
                  <a:pt x="1326" y="1220"/>
                </a:lnTo>
                <a:lnTo>
                  <a:pt x="1326" y="1220"/>
                </a:lnTo>
                <a:lnTo>
                  <a:pt x="1312" y="1212"/>
                </a:lnTo>
                <a:lnTo>
                  <a:pt x="1306" y="1210"/>
                </a:lnTo>
                <a:lnTo>
                  <a:pt x="1298" y="1210"/>
                </a:lnTo>
                <a:lnTo>
                  <a:pt x="1298" y="1210"/>
                </a:lnTo>
                <a:lnTo>
                  <a:pt x="1274" y="1214"/>
                </a:lnTo>
                <a:lnTo>
                  <a:pt x="1260" y="1214"/>
                </a:lnTo>
                <a:lnTo>
                  <a:pt x="1244" y="1212"/>
                </a:lnTo>
                <a:lnTo>
                  <a:pt x="1244" y="1212"/>
                </a:lnTo>
                <a:lnTo>
                  <a:pt x="1234" y="1208"/>
                </a:lnTo>
                <a:lnTo>
                  <a:pt x="1226" y="1202"/>
                </a:lnTo>
                <a:lnTo>
                  <a:pt x="1220" y="1194"/>
                </a:lnTo>
                <a:lnTo>
                  <a:pt x="1208" y="1186"/>
                </a:lnTo>
                <a:lnTo>
                  <a:pt x="1208" y="1186"/>
                </a:lnTo>
                <a:lnTo>
                  <a:pt x="1202" y="1182"/>
                </a:lnTo>
                <a:lnTo>
                  <a:pt x="1198" y="1176"/>
                </a:lnTo>
                <a:lnTo>
                  <a:pt x="1194" y="1164"/>
                </a:lnTo>
                <a:lnTo>
                  <a:pt x="1190" y="1150"/>
                </a:lnTo>
                <a:lnTo>
                  <a:pt x="1186" y="1140"/>
                </a:lnTo>
                <a:lnTo>
                  <a:pt x="1186" y="1140"/>
                </a:lnTo>
                <a:lnTo>
                  <a:pt x="1184" y="1130"/>
                </a:lnTo>
                <a:lnTo>
                  <a:pt x="1180" y="1116"/>
                </a:lnTo>
                <a:lnTo>
                  <a:pt x="1178" y="1104"/>
                </a:lnTo>
                <a:lnTo>
                  <a:pt x="1176" y="1100"/>
                </a:lnTo>
                <a:lnTo>
                  <a:pt x="1174" y="1096"/>
                </a:lnTo>
                <a:lnTo>
                  <a:pt x="1174" y="1096"/>
                </a:lnTo>
                <a:lnTo>
                  <a:pt x="1172" y="1094"/>
                </a:lnTo>
                <a:lnTo>
                  <a:pt x="1172" y="1090"/>
                </a:lnTo>
                <a:lnTo>
                  <a:pt x="1174" y="1078"/>
                </a:lnTo>
                <a:lnTo>
                  <a:pt x="1176" y="1062"/>
                </a:lnTo>
                <a:lnTo>
                  <a:pt x="1180" y="1048"/>
                </a:lnTo>
                <a:lnTo>
                  <a:pt x="1180" y="1048"/>
                </a:lnTo>
                <a:lnTo>
                  <a:pt x="1182" y="1022"/>
                </a:lnTo>
                <a:lnTo>
                  <a:pt x="1184" y="1012"/>
                </a:lnTo>
                <a:lnTo>
                  <a:pt x="1182" y="1002"/>
                </a:lnTo>
                <a:lnTo>
                  <a:pt x="1182" y="1002"/>
                </a:lnTo>
                <a:lnTo>
                  <a:pt x="1182" y="996"/>
                </a:lnTo>
                <a:lnTo>
                  <a:pt x="1182" y="988"/>
                </a:lnTo>
                <a:lnTo>
                  <a:pt x="1188" y="970"/>
                </a:lnTo>
                <a:lnTo>
                  <a:pt x="1190" y="952"/>
                </a:lnTo>
                <a:lnTo>
                  <a:pt x="1190" y="944"/>
                </a:lnTo>
                <a:lnTo>
                  <a:pt x="1190" y="936"/>
                </a:lnTo>
                <a:lnTo>
                  <a:pt x="1190" y="936"/>
                </a:lnTo>
                <a:lnTo>
                  <a:pt x="1186" y="926"/>
                </a:lnTo>
                <a:lnTo>
                  <a:pt x="1184" y="914"/>
                </a:lnTo>
                <a:lnTo>
                  <a:pt x="1182" y="884"/>
                </a:lnTo>
                <a:lnTo>
                  <a:pt x="1180" y="856"/>
                </a:lnTo>
                <a:lnTo>
                  <a:pt x="1178" y="844"/>
                </a:lnTo>
                <a:lnTo>
                  <a:pt x="1176" y="834"/>
                </a:lnTo>
                <a:lnTo>
                  <a:pt x="1176" y="834"/>
                </a:lnTo>
                <a:lnTo>
                  <a:pt x="1172" y="820"/>
                </a:lnTo>
                <a:lnTo>
                  <a:pt x="1168" y="808"/>
                </a:lnTo>
                <a:lnTo>
                  <a:pt x="1166" y="802"/>
                </a:lnTo>
                <a:lnTo>
                  <a:pt x="1160" y="796"/>
                </a:lnTo>
                <a:lnTo>
                  <a:pt x="1152" y="788"/>
                </a:lnTo>
                <a:lnTo>
                  <a:pt x="1142" y="780"/>
                </a:lnTo>
                <a:lnTo>
                  <a:pt x="1142" y="780"/>
                </a:lnTo>
                <a:lnTo>
                  <a:pt x="1116" y="764"/>
                </a:lnTo>
                <a:lnTo>
                  <a:pt x="1092" y="752"/>
                </a:lnTo>
                <a:lnTo>
                  <a:pt x="1070" y="742"/>
                </a:lnTo>
                <a:lnTo>
                  <a:pt x="1052" y="734"/>
                </a:lnTo>
                <a:lnTo>
                  <a:pt x="1052" y="734"/>
                </a:lnTo>
                <a:lnTo>
                  <a:pt x="1030" y="722"/>
                </a:lnTo>
                <a:lnTo>
                  <a:pt x="1004" y="710"/>
                </a:lnTo>
                <a:lnTo>
                  <a:pt x="980" y="700"/>
                </a:lnTo>
                <a:lnTo>
                  <a:pt x="964" y="692"/>
                </a:lnTo>
                <a:lnTo>
                  <a:pt x="964" y="692"/>
                </a:lnTo>
                <a:lnTo>
                  <a:pt x="950" y="686"/>
                </a:lnTo>
                <a:lnTo>
                  <a:pt x="938" y="684"/>
                </a:lnTo>
                <a:lnTo>
                  <a:pt x="924" y="682"/>
                </a:lnTo>
                <a:lnTo>
                  <a:pt x="914" y="680"/>
                </a:lnTo>
                <a:lnTo>
                  <a:pt x="914" y="680"/>
                </a:lnTo>
                <a:lnTo>
                  <a:pt x="900" y="670"/>
                </a:lnTo>
                <a:lnTo>
                  <a:pt x="894" y="664"/>
                </a:lnTo>
                <a:lnTo>
                  <a:pt x="890" y="658"/>
                </a:lnTo>
                <a:lnTo>
                  <a:pt x="890" y="658"/>
                </a:lnTo>
                <a:lnTo>
                  <a:pt x="896" y="656"/>
                </a:lnTo>
                <a:lnTo>
                  <a:pt x="900" y="652"/>
                </a:lnTo>
                <a:lnTo>
                  <a:pt x="904" y="646"/>
                </a:lnTo>
                <a:lnTo>
                  <a:pt x="906" y="640"/>
                </a:lnTo>
                <a:lnTo>
                  <a:pt x="906" y="640"/>
                </a:lnTo>
                <a:lnTo>
                  <a:pt x="908" y="636"/>
                </a:lnTo>
                <a:lnTo>
                  <a:pt x="912" y="632"/>
                </a:lnTo>
                <a:lnTo>
                  <a:pt x="922" y="622"/>
                </a:lnTo>
                <a:lnTo>
                  <a:pt x="934" y="612"/>
                </a:lnTo>
                <a:lnTo>
                  <a:pt x="942" y="602"/>
                </a:lnTo>
                <a:lnTo>
                  <a:pt x="942" y="602"/>
                </a:lnTo>
                <a:lnTo>
                  <a:pt x="960" y="584"/>
                </a:lnTo>
                <a:lnTo>
                  <a:pt x="972" y="572"/>
                </a:lnTo>
                <a:lnTo>
                  <a:pt x="972" y="572"/>
                </a:lnTo>
                <a:lnTo>
                  <a:pt x="986" y="554"/>
                </a:lnTo>
                <a:lnTo>
                  <a:pt x="986" y="554"/>
                </a:lnTo>
                <a:lnTo>
                  <a:pt x="1002" y="592"/>
                </a:lnTo>
                <a:lnTo>
                  <a:pt x="1010" y="608"/>
                </a:lnTo>
                <a:lnTo>
                  <a:pt x="1018" y="622"/>
                </a:lnTo>
                <a:lnTo>
                  <a:pt x="1018" y="622"/>
                </a:lnTo>
                <a:lnTo>
                  <a:pt x="1024" y="632"/>
                </a:lnTo>
                <a:lnTo>
                  <a:pt x="1032" y="640"/>
                </a:lnTo>
                <a:lnTo>
                  <a:pt x="1042" y="646"/>
                </a:lnTo>
                <a:lnTo>
                  <a:pt x="1050" y="650"/>
                </a:lnTo>
                <a:lnTo>
                  <a:pt x="1064" y="654"/>
                </a:lnTo>
                <a:lnTo>
                  <a:pt x="1068" y="656"/>
                </a:lnTo>
                <a:lnTo>
                  <a:pt x="1068" y="656"/>
                </a:lnTo>
                <a:lnTo>
                  <a:pt x="1042" y="630"/>
                </a:lnTo>
                <a:lnTo>
                  <a:pt x="1042" y="630"/>
                </a:lnTo>
                <a:lnTo>
                  <a:pt x="1024" y="612"/>
                </a:lnTo>
                <a:lnTo>
                  <a:pt x="1010" y="590"/>
                </a:lnTo>
                <a:lnTo>
                  <a:pt x="998" y="568"/>
                </a:lnTo>
                <a:lnTo>
                  <a:pt x="990" y="548"/>
                </a:lnTo>
                <a:lnTo>
                  <a:pt x="990" y="548"/>
                </a:lnTo>
                <a:lnTo>
                  <a:pt x="996" y="538"/>
                </a:lnTo>
                <a:lnTo>
                  <a:pt x="998" y="530"/>
                </a:lnTo>
                <a:lnTo>
                  <a:pt x="998" y="530"/>
                </a:lnTo>
                <a:lnTo>
                  <a:pt x="1046" y="558"/>
                </a:lnTo>
                <a:lnTo>
                  <a:pt x="1082" y="578"/>
                </a:lnTo>
                <a:lnTo>
                  <a:pt x="1122" y="608"/>
                </a:lnTo>
                <a:lnTo>
                  <a:pt x="1122" y="608"/>
                </a:lnTo>
                <a:lnTo>
                  <a:pt x="1138" y="574"/>
                </a:lnTo>
                <a:lnTo>
                  <a:pt x="1138" y="574"/>
                </a:lnTo>
                <a:lnTo>
                  <a:pt x="1172" y="586"/>
                </a:lnTo>
                <a:lnTo>
                  <a:pt x="1208" y="594"/>
                </a:lnTo>
                <a:lnTo>
                  <a:pt x="1254" y="602"/>
                </a:lnTo>
                <a:lnTo>
                  <a:pt x="1254" y="602"/>
                </a:lnTo>
                <a:lnTo>
                  <a:pt x="1294" y="606"/>
                </a:lnTo>
                <a:lnTo>
                  <a:pt x="1322" y="608"/>
                </a:lnTo>
                <a:lnTo>
                  <a:pt x="1340" y="606"/>
                </a:lnTo>
                <a:lnTo>
                  <a:pt x="1344" y="606"/>
                </a:lnTo>
                <a:lnTo>
                  <a:pt x="1346" y="604"/>
                </a:lnTo>
                <a:lnTo>
                  <a:pt x="1346" y="604"/>
                </a:lnTo>
                <a:lnTo>
                  <a:pt x="1344" y="594"/>
                </a:lnTo>
                <a:lnTo>
                  <a:pt x="1338" y="578"/>
                </a:lnTo>
                <a:lnTo>
                  <a:pt x="1332" y="560"/>
                </a:lnTo>
                <a:lnTo>
                  <a:pt x="1328" y="544"/>
                </a:lnTo>
                <a:lnTo>
                  <a:pt x="1328" y="544"/>
                </a:lnTo>
                <a:lnTo>
                  <a:pt x="1322" y="514"/>
                </a:lnTo>
                <a:lnTo>
                  <a:pt x="1316" y="480"/>
                </a:lnTo>
                <a:lnTo>
                  <a:pt x="1316" y="480"/>
                </a:lnTo>
                <a:lnTo>
                  <a:pt x="1312" y="472"/>
                </a:lnTo>
                <a:lnTo>
                  <a:pt x="1308" y="464"/>
                </a:lnTo>
                <a:lnTo>
                  <a:pt x="1296" y="448"/>
                </a:lnTo>
                <a:lnTo>
                  <a:pt x="1284" y="436"/>
                </a:lnTo>
                <a:lnTo>
                  <a:pt x="1274" y="424"/>
                </a:lnTo>
                <a:lnTo>
                  <a:pt x="1274" y="424"/>
                </a:lnTo>
                <a:lnTo>
                  <a:pt x="1272" y="418"/>
                </a:lnTo>
                <a:lnTo>
                  <a:pt x="1266" y="414"/>
                </a:lnTo>
                <a:lnTo>
                  <a:pt x="1256" y="404"/>
                </a:lnTo>
                <a:lnTo>
                  <a:pt x="1244" y="396"/>
                </a:lnTo>
                <a:lnTo>
                  <a:pt x="1234" y="388"/>
                </a:lnTo>
                <a:lnTo>
                  <a:pt x="1234" y="388"/>
                </a:lnTo>
                <a:lnTo>
                  <a:pt x="1226" y="378"/>
                </a:lnTo>
                <a:lnTo>
                  <a:pt x="1220" y="368"/>
                </a:lnTo>
                <a:lnTo>
                  <a:pt x="1216" y="358"/>
                </a:lnTo>
                <a:lnTo>
                  <a:pt x="1214" y="348"/>
                </a:lnTo>
                <a:lnTo>
                  <a:pt x="1214" y="348"/>
                </a:lnTo>
                <a:lnTo>
                  <a:pt x="1210" y="334"/>
                </a:lnTo>
                <a:lnTo>
                  <a:pt x="1208" y="330"/>
                </a:lnTo>
                <a:lnTo>
                  <a:pt x="1208" y="330"/>
                </a:lnTo>
                <a:lnTo>
                  <a:pt x="1228" y="324"/>
                </a:lnTo>
                <a:lnTo>
                  <a:pt x="1246" y="316"/>
                </a:lnTo>
                <a:lnTo>
                  <a:pt x="1260" y="310"/>
                </a:lnTo>
                <a:lnTo>
                  <a:pt x="1260" y="310"/>
                </a:lnTo>
                <a:lnTo>
                  <a:pt x="1274" y="298"/>
                </a:lnTo>
                <a:lnTo>
                  <a:pt x="1290" y="280"/>
                </a:lnTo>
                <a:lnTo>
                  <a:pt x="1306" y="260"/>
                </a:lnTo>
                <a:lnTo>
                  <a:pt x="1322" y="242"/>
                </a:lnTo>
                <a:lnTo>
                  <a:pt x="1322" y="242"/>
                </a:lnTo>
                <a:lnTo>
                  <a:pt x="1344" y="210"/>
                </a:lnTo>
                <a:lnTo>
                  <a:pt x="1356" y="196"/>
                </a:lnTo>
                <a:lnTo>
                  <a:pt x="1366" y="182"/>
                </a:lnTo>
                <a:lnTo>
                  <a:pt x="1366" y="182"/>
                </a:lnTo>
                <a:lnTo>
                  <a:pt x="1376" y="166"/>
                </a:lnTo>
                <a:lnTo>
                  <a:pt x="1390" y="148"/>
                </a:lnTo>
                <a:lnTo>
                  <a:pt x="1408" y="126"/>
                </a:lnTo>
                <a:lnTo>
                  <a:pt x="1408" y="126"/>
                </a:lnTo>
                <a:lnTo>
                  <a:pt x="1408" y="124"/>
                </a:lnTo>
                <a:lnTo>
                  <a:pt x="1408" y="122"/>
                </a:lnTo>
                <a:lnTo>
                  <a:pt x="1404" y="116"/>
                </a:lnTo>
                <a:lnTo>
                  <a:pt x="1404" y="116"/>
                </a:lnTo>
                <a:lnTo>
                  <a:pt x="1386" y="96"/>
                </a:lnTo>
                <a:lnTo>
                  <a:pt x="1386" y="96"/>
                </a:lnTo>
                <a:lnTo>
                  <a:pt x="1402" y="66"/>
                </a:lnTo>
                <a:lnTo>
                  <a:pt x="1402" y="66"/>
                </a:lnTo>
                <a:lnTo>
                  <a:pt x="1406" y="50"/>
                </a:lnTo>
                <a:lnTo>
                  <a:pt x="1408" y="40"/>
                </a:lnTo>
                <a:lnTo>
                  <a:pt x="1408" y="40"/>
                </a:lnTo>
                <a:lnTo>
                  <a:pt x="1412" y="36"/>
                </a:lnTo>
                <a:lnTo>
                  <a:pt x="1414" y="32"/>
                </a:lnTo>
                <a:lnTo>
                  <a:pt x="1416" y="26"/>
                </a:lnTo>
                <a:lnTo>
                  <a:pt x="1416" y="26"/>
                </a:lnTo>
                <a:lnTo>
                  <a:pt x="1416" y="20"/>
                </a:lnTo>
                <a:lnTo>
                  <a:pt x="1414" y="14"/>
                </a:lnTo>
                <a:lnTo>
                  <a:pt x="1410" y="12"/>
                </a:lnTo>
                <a:lnTo>
                  <a:pt x="1406" y="12"/>
                </a:lnTo>
                <a:lnTo>
                  <a:pt x="1406" y="12"/>
                </a:lnTo>
                <a:close/>
                <a:moveTo>
                  <a:pt x="362" y="392"/>
                </a:moveTo>
                <a:lnTo>
                  <a:pt x="302" y="346"/>
                </a:lnTo>
                <a:lnTo>
                  <a:pt x="302" y="346"/>
                </a:lnTo>
                <a:lnTo>
                  <a:pt x="316" y="332"/>
                </a:lnTo>
                <a:lnTo>
                  <a:pt x="328" y="322"/>
                </a:lnTo>
                <a:lnTo>
                  <a:pt x="328" y="322"/>
                </a:lnTo>
                <a:lnTo>
                  <a:pt x="332" y="328"/>
                </a:lnTo>
                <a:lnTo>
                  <a:pt x="338" y="334"/>
                </a:lnTo>
                <a:lnTo>
                  <a:pt x="338" y="334"/>
                </a:lnTo>
                <a:lnTo>
                  <a:pt x="342" y="338"/>
                </a:lnTo>
                <a:lnTo>
                  <a:pt x="344" y="344"/>
                </a:lnTo>
                <a:lnTo>
                  <a:pt x="348" y="350"/>
                </a:lnTo>
                <a:lnTo>
                  <a:pt x="354" y="354"/>
                </a:lnTo>
                <a:lnTo>
                  <a:pt x="354" y="354"/>
                </a:lnTo>
                <a:lnTo>
                  <a:pt x="356" y="360"/>
                </a:lnTo>
                <a:lnTo>
                  <a:pt x="360" y="364"/>
                </a:lnTo>
                <a:lnTo>
                  <a:pt x="364" y="366"/>
                </a:lnTo>
                <a:lnTo>
                  <a:pt x="368" y="364"/>
                </a:lnTo>
                <a:lnTo>
                  <a:pt x="372" y="362"/>
                </a:lnTo>
                <a:lnTo>
                  <a:pt x="376" y="356"/>
                </a:lnTo>
                <a:lnTo>
                  <a:pt x="376" y="356"/>
                </a:lnTo>
                <a:lnTo>
                  <a:pt x="378" y="360"/>
                </a:lnTo>
                <a:lnTo>
                  <a:pt x="378" y="360"/>
                </a:lnTo>
                <a:lnTo>
                  <a:pt x="374" y="372"/>
                </a:lnTo>
                <a:lnTo>
                  <a:pt x="370" y="382"/>
                </a:lnTo>
                <a:lnTo>
                  <a:pt x="362" y="392"/>
                </a:lnTo>
                <a:lnTo>
                  <a:pt x="362" y="392"/>
                </a:lnTo>
                <a:close/>
              </a:path>
            </a:pathLst>
          </a:custGeom>
          <a:solidFill>
            <a:schemeClr val="accent4"/>
          </a:solidFill>
          <a:ln>
            <a:noFill/>
          </a:ln>
        </p:spPr>
        <p:txBody>
          <a:bodyPr vert="horz" wrap="square" lIns="121908" tIns="60954" rIns="121908" bIns="60954" numCol="1" anchor="t" anchorCtr="0" compatLnSpc="1"/>
          <a:lstStyle/>
          <a:p>
            <a:endParaRPr lang="zh-CN" altLang="en-US">
              <a:solidFill>
                <a:srgbClr val="00B0FF"/>
              </a:solidFill>
            </a:endParaRPr>
          </a:p>
        </p:txBody>
      </p:sp>
      <p:sp>
        <p:nvSpPr>
          <p:cNvPr id="65" name="矩形 64"/>
          <p:cNvSpPr/>
          <p:nvPr/>
        </p:nvSpPr>
        <p:spPr>
          <a:xfrm>
            <a:off x="1013957" y="1800443"/>
            <a:ext cx="4770656" cy="1495269"/>
          </a:xfrm>
          <a:prstGeom prst="rect">
            <a:avLst/>
          </a:prstGeom>
        </p:spPr>
        <p:txBody>
          <a:bodyPr wrap="square" lIns="121908" tIns="60954" rIns="121908" bIns="60954">
            <a:spAutoFit/>
          </a:bodyPr>
          <a:lstStyle/>
          <a:p>
            <a:pPr>
              <a:lnSpc>
                <a:spcPct val="150000"/>
              </a:lnSpc>
              <a:spcAft>
                <a:spcPts val="800"/>
              </a:spcAft>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在此输入您的图表所要说明文字，在此输入您的图表所要说明文字，在此输入您的图表所要说明文字在此输入您的图表所要说明文字，在此输入您的图表所要说明文字，在此输入您的图表所要说明文字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50000"/>
              </a:lnSpc>
              <a:spcAft>
                <a:spcPts val="800"/>
              </a:spcAft>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在此输入您的图表所要说明文字，在此输入您的图表所要说明文字，在此输入您的图表所要说明文字在此输入您的图表所要说明文字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anim calcmode="lin" valueType="num">
                                      <p:cBhvr>
                                        <p:cTn id="8" dur="500" fill="hold"/>
                                        <p:tgtEl>
                                          <p:spTgt spid="65"/>
                                        </p:tgtEl>
                                        <p:attrNameLst>
                                          <p:attrName>ppt_x</p:attrName>
                                        </p:attrNameLst>
                                      </p:cBhvr>
                                      <p:tavLst>
                                        <p:tav tm="0">
                                          <p:val>
                                            <p:strVal val="#ppt_x"/>
                                          </p:val>
                                        </p:tav>
                                        <p:tav tm="100000">
                                          <p:val>
                                            <p:strVal val="#ppt_x"/>
                                          </p:val>
                                        </p:tav>
                                      </p:tavLst>
                                    </p:anim>
                                    <p:anim calcmode="lin" valueType="num">
                                      <p:cBhvr>
                                        <p:cTn id="9" dur="500" fill="hold"/>
                                        <p:tgtEl>
                                          <p:spTgt spid="6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cBhvr>
                                        <p:cTn id="13" dur="500" fill="hold"/>
                                        <p:tgtEl>
                                          <p:spTgt spid="60"/>
                                        </p:tgtEl>
                                        <p:attrNameLst>
                                          <p:attrName>ppt_w</p:attrName>
                                        </p:attrNameLst>
                                      </p:cBhvr>
                                      <p:tavLst>
                                        <p:tav tm="0">
                                          <p:val>
                                            <p:fltVal val="0"/>
                                          </p:val>
                                        </p:tav>
                                        <p:tav tm="100000">
                                          <p:val>
                                            <p:strVal val="#ppt_w"/>
                                          </p:val>
                                        </p:tav>
                                      </p:tavLst>
                                    </p:anim>
                                    <p:anim calcmode="lin" valueType="num">
                                      <p:cBhvr>
                                        <p:cTn id="14" dur="500" fill="hold"/>
                                        <p:tgtEl>
                                          <p:spTgt spid="60"/>
                                        </p:tgtEl>
                                        <p:attrNameLst>
                                          <p:attrName>ppt_h</p:attrName>
                                        </p:attrNameLst>
                                      </p:cBhvr>
                                      <p:tavLst>
                                        <p:tav tm="0">
                                          <p:val>
                                            <p:fltVal val="0"/>
                                          </p:val>
                                        </p:tav>
                                        <p:tav tm="100000">
                                          <p:val>
                                            <p:strVal val="#ppt_h"/>
                                          </p:val>
                                        </p:tav>
                                      </p:tavLst>
                                    </p:anim>
                                    <p:animEffect transition="in" filter="fade">
                                      <p:cBhvr>
                                        <p:cTn id="15" dur="500"/>
                                        <p:tgtEl>
                                          <p:spTgt spid="60"/>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wipe(left)">
                                      <p:cBhvr>
                                        <p:cTn id="19" dur="300"/>
                                        <p:tgtEl>
                                          <p:spTgt spid="50"/>
                                        </p:tgtEl>
                                      </p:cBhvr>
                                    </p:animEffect>
                                  </p:childTnLst>
                                </p:cTn>
                              </p:par>
                            </p:childTnLst>
                          </p:cTn>
                        </p:par>
                        <p:par>
                          <p:cTn id="20" fill="hold">
                            <p:stCondLst>
                              <p:cond delay="1500"/>
                            </p:stCondLst>
                            <p:childTnLst>
                              <p:par>
                                <p:cTn id="21" presetID="22" presetClass="entr" presetSubtype="4" fill="hold" grpId="0" nodeType="after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wipe(down)">
                                      <p:cBhvr>
                                        <p:cTn id="23" dur="300"/>
                                        <p:tgtEl>
                                          <p:spTgt spid="54"/>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61"/>
                                        </p:tgtEl>
                                        <p:attrNameLst>
                                          <p:attrName>style.visibility</p:attrName>
                                        </p:attrNameLst>
                                      </p:cBhvr>
                                      <p:to>
                                        <p:strVal val="visible"/>
                                      </p:to>
                                    </p:set>
                                    <p:anim calcmode="lin" valueType="num">
                                      <p:cBhvr>
                                        <p:cTn id="27" dur="300" fill="hold"/>
                                        <p:tgtEl>
                                          <p:spTgt spid="61"/>
                                        </p:tgtEl>
                                        <p:attrNameLst>
                                          <p:attrName>ppt_w</p:attrName>
                                        </p:attrNameLst>
                                      </p:cBhvr>
                                      <p:tavLst>
                                        <p:tav tm="0">
                                          <p:val>
                                            <p:fltVal val="0"/>
                                          </p:val>
                                        </p:tav>
                                        <p:tav tm="100000">
                                          <p:val>
                                            <p:strVal val="#ppt_w"/>
                                          </p:val>
                                        </p:tav>
                                      </p:tavLst>
                                    </p:anim>
                                    <p:anim calcmode="lin" valueType="num">
                                      <p:cBhvr>
                                        <p:cTn id="28" dur="300" fill="hold"/>
                                        <p:tgtEl>
                                          <p:spTgt spid="61"/>
                                        </p:tgtEl>
                                        <p:attrNameLst>
                                          <p:attrName>ppt_h</p:attrName>
                                        </p:attrNameLst>
                                      </p:cBhvr>
                                      <p:tavLst>
                                        <p:tav tm="0">
                                          <p:val>
                                            <p:fltVal val="0"/>
                                          </p:val>
                                        </p:tav>
                                        <p:tav tm="100000">
                                          <p:val>
                                            <p:strVal val="#ppt_h"/>
                                          </p:val>
                                        </p:tav>
                                      </p:tavLst>
                                    </p:anim>
                                    <p:animEffect transition="in" filter="fade">
                                      <p:cBhvr>
                                        <p:cTn id="29" dur="300"/>
                                        <p:tgtEl>
                                          <p:spTgt spid="61"/>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300"/>
                                        <p:tgtEl>
                                          <p:spTgt spid="51"/>
                                        </p:tgtEl>
                                      </p:cBhvr>
                                    </p:animEffect>
                                  </p:childTnLst>
                                </p:cTn>
                              </p:par>
                            </p:childTnLst>
                          </p:cTn>
                        </p:par>
                        <p:par>
                          <p:cTn id="34" fill="hold">
                            <p:stCondLst>
                              <p:cond delay="3000"/>
                            </p:stCondLst>
                            <p:childTnLst>
                              <p:par>
                                <p:cTn id="35" presetID="22" presetClass="entr" presetSubtype="4"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down)">
                                      <p:cBhvr>
                                        <p:cTn id="37" dur="300"/>
                                        <p:tgtEl>
                                          <p:spTgt spid="55"/>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p:cTn id="41" dur="300" fill="hold"/>
                                        <p:tgtEl>
                                          <p:spTgt spid="62"/>
                                        </p:tgtEl>
                                        <p:attrNameLst>
                                          <p:attrName>ppt_w</p:attrName>
                                        </p:attrNameLst>
                                      </p:cBhvr>
                                      <p:tavLst>
                                        <p:tav tm="0">
                                          <p:val>
                                            <p:fltVal val="0"/>
                                          </p:val>
                                        </p:tav>
                                        <p:tav tm="100000">
                                          <p:val>
                                            <p:strVal val="#ppt_w"/>
                                          </p:val>
                                        </p:tav>
                                      </p:tavLst>
                                    </p:anim>
                                    <p:anim calcmode="lin" valueType="num">
                                      <p:cBhvr>
                                        <p:cTn id="42" dur="300" fill="hold"/>
                                        <p:tgtEl>
                                          <p:spTgt spid="62"/>
                                        </p:tgtEl>
                                        <p:attrNameLst>
                                          <p:attrName>ppt_h</p:attrName>
                                        </p:attrNameLst>
                                      </p:cBhvr>
                                      <p:tavLst>
                                        <p:tav tm="0">
                                          <p:val>
                                            <p:fltVal val="0"/>
                                          </p:val>
                                        </p:tav>
                                        <p:tav tm="100000">
                                          <p:val>
                                            <p:strVal val="#ppt_h"/>
                                          </p:val>
                                        </p:tav>
                                      </p:tavLst>
                                    </p:anim>
                                    <p:animEffect transition="in" filter="fade">
                                      <p:cBhvr>
                                        <p:cTn id="43" dur="300"/>
                                        <p:tgtEl>
                                          <p:spTgt spid="62"/>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left)">
                                      <p:cBhvr>
                                        <p:cTn id="47" dur="300"/>
                                        <p:tgtEl>
                                          <p:spTgt spid="52"/>
                                        </p:tgtEl>
                                      </p:cBhvr>
                                    </p:animEffect>
                                  </p:childTnLst>
                                </p:cTn>
                              </p:par>
                            </p:childTnLst>
                          </p:cTn>
                        </p:par>
                        <p:par>
                          <p:cTn id="48" fill="hold">
                            <p:stCondLst>
                              <p:cond delay="4500"/>
                            </p:stCondLst>
                            <p:childTnLst>
                              <p:par>
                                <p:cTn id="49" presetID="22" presetClass="entr" presetSubtype="4" fill="hold" grpId="0"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down)">
                                      <p:cBhvr>
                                        <p:cTn id="51" dur="300"/>
                                        <p:tgtEl>
                                          <p:spTgt spid="56"/>
                                        </p:tgtEl>
                                      </p:cBhvr>
                                    </p:animEffect>
                                  </p:childTnLst>
                                </p:cTn>
                              </p:par>
                            </p:childTnLst>
                          </p:cTn>
                        </p:par>
                        <p:par>
                          <p:cTn id="52" fill="hold">
                            <p:stCondLst>
                              <p:cond delay="5000"/>
                            </p:stCondLst>
                            <p:childTnLst>
                              <p:par>
                                <p:cTn id="53" presetID="53" presetClass="entr" presetSubtype="16" fill="hold" grpId="0" nodeType="afterEffect">
                                  <p:stCondLst>
                                    <p:cond delay="0"/>
                                  </p:stCondLst>
                                  <p:childTnLst>
                                    <p:set>
                                      <p:cBhvr>
                                        <p:cTn id="54" dur="1" fill="hold">
                                          <p:stCondLst>
                                            <p:cond delay="0"/>
                                          </p:stCondLst>
                                        </p:cTn>
                                        <p:tgtEl>
                                          <p:spTgt spid="63"/>
                                        </p:tgtEl>
                                        <p:attrNameLst>
                                          <p:attrName>style.visibility</p:attrName>
                                        </p:attrNameLst>
                                      </p:cBhvr>
                                      <p:to>
                                        <p:strVal val="visible"/>
                                      </p:to>
                                    </p:set>
                                    <p:anim calcmode="lin" valueType="num">
                                      <p:cBhvr>
                                        <p:cTn id="55" dur="300" fill="hold"/>
                                        <p:tgtEl>
                                          <p:spTgt spid="63"/>
                                        </p:tgtEl>
                                        <p:attrNameLst>
                                          <p:attrName>ppt_w</p:attrName>
                                        </p:attrNameLst>
                                      </p:cBhvr>
                                      <p:tavLst>
                                        <p:tav tm="0">
                                          <p:val>
                                            <p:fltVal val="0"/>
                                          </p:val>
                                        </p:tav>
                                        <p:tav tm="100000">
                                          <p:val>
                                            <p:strVal val="#ppt_w"/>
                                          </p:val>
                                        </p:tav>
                                      </p:tavLst>
                                    </p:anim>
                                    <p:anim calcmode="lin" valueType="num">
                                      <p:cBhvr>
                                        <p:cTn id="56" dur="300" fill="hold"/>
                                        <p:tgtEl>
                                          <p:spTgt spid="63"/>
                                        </p:tgtEl>
                                        <p:attrNameLst>
                                          <p:attrName>ppt_h</p:attrName>
                                        </p:attrNameLst>
                                      </p:cBhvr>
                                      <p:tavLst>
                                        <p:tav tm="0">
                                          <p:val>
                                            <p:fltVal val="0"/>
                                          </p:val>
                                        </p:tav>
                                        <p:tav tm="100000">
                                          <p:val>
                                            <p:strVal val="#ppt_h"/>
                                          </p:val>
                                        </p:tav>
                                      </p:tavLst>
                                    </p:anim>
                                    <p:animEffect transition="in" filter="fade">
                                      <p:cBhvr>
                                        <p:cTn id="57" dur="300"/>
                                        <p:tgtEl>
                                          <p:spTgt spid="63"/>
                                        </p:tgtEl>
                                      </p:cBhvr>
                                    </p:animEffect>
                                  </p:childTnLst>
                                </p:cTn>
                              </p:par>
                            </p:childTnLst>
                          </p:cTn>
                        </p:par>
                        <p:par>
                          <p:cTn id="58" fill="hold">
                            <p:stCondLst>
                              <p:cond delay="5500"/>
                            </p:stCondLst>
                            <p:childTnLst>
                              <p:par>
                                <p:cTn id="59" presetID="22" presetClass="entr" presetSubtype="8" fill="hold" grpId="0" nodeType="after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wipe(left)">
                                      <p:cBhvr>
                                        <p:cTn id="61" dur="300"/>
                                        <p:tgtEl>
                                          <p:spTgt spid="53"/>
                                        </p:tgtEl>
                                      </p:cBhvr>
                                    </p:animEffect>
                                  </p:childTnLst>
                                </p:cTn>
                              </p:par>
                            </p:childTnLst>
                          </p:cTn>
                        </p:par>
                        <p:par>
                          <p:cTn id="62" fill="hold">
                            <p:stCondLst>
                              <p:cond delay="6000"/>
                            </p:stCondLst>
                            <p:childTnLst>
                              <p:par>
                                <p:cTn id="63" presetID="22" presetClass="entr" presetSubtype="4" fill="hold" nodeType="after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wipe(down)">
                                      <p:cBhvr>
                                        <p:cTn id="65" dur="300"/>
                                        <p:tgtEl>
                                          <p:spTgt spid="57"/>
                                        </p:tgtEl>
                                      </p:cBhvr>
                                    </p:animEffect>
                                  </p:childTnLst>
                                </p:cTn>
                              </p:par>
                            </p:childTnLst>
                          </p:cTn>
                        </p:par>
                        <p:par>
                          <p:cTn id="66" fill="hold">
                            <p:stCondLst>
                              <p:cond delay="6500"/>
                            </p:stCondLst>
                            <p:childTnLst>
                              <p:par>
                                <p:cTn id="67" presetID="10" presetClass="entr" presetSubtype="0"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fade">
                                      <p:cBhvr>
                                        <p:cTn id="69" dur="300"/>
                                        <p:tgtEl>
                                          <p:spTgt spid="46"/>
                                        </p:tgtEl>
                                      </p:cBhvr>
                                    </p:animEffect>
                                  </p:childTnLst>
                                </p:cTn>
                              </p:par>
                            </p:childTnLst>
                          </p:cTn>
                        </p:par>
                        <p:par>
                          <p:cTn id="70" fill="hold">
                            <p:stCondLst>
                              <p:cond delay="7000"/>
                            </p:stCondLst>
                            <p:childTnLst>
                              <p:par>
                                <p:cTn id="71" presetID="10" presetClass="entr" presetSubtype="0" fill="hold" grpId="0" nodeType="afterEffect">
                                  <p:stCondLst>
                                    <p:cond delay="0"/>
                                  </p:stCondLst>
                                  <p:childTnLst>
                                    <p:set>
                                      <p:cBhvr>
                                        <p:cTn id="72" dur="1" fill="hold">
                                          <p:stCondLst>
                                            <p:cond delay="0"/>
                                          </p:stCondLst>
                                        </p:cTn>
                                        <p:tgtEl>
                                          <p:spTgt spid="47"/>
                                        </p:tgtEl>
                                        <p:attrNameLst>
                                          <p:attrName>style.visibility</p:attrName>
                                        </p:attrNameLst>
                                      </p:cBhvr>
                                      <p:to>
                                        <p:strVal val="visible"/>
                                      </p:to>
                                    </p:set>
                                    <p:animEffect transition="in" filter="fade">
                                      <p:cBhvr>
                                        <p:cTn id="73" dur="300"/>
                                        <p:tgtEl>
                                          <p:spTgt spid="47"/>
                                        </p:tgtEl>
                                      </p:cBhvr>
                                    </p:animEffect>
                                  </p:childTnLst>
                                </p:cTn>
                              </p:par>
                            </p:childTnLst>
                          </p:cTn>
                        </p:par>
                        <p:par>
                          <p:cTn id="74" fill="hold">
                            <p:stCondLst>
                              <p:cond delay="7500"/>
                            </p:stCondLst>
                            <p:childTnLst>
                              <p:par>
                                <p:cTn id="75" presetID="10" presetClass="entr" presetSubtype="0" fill="hold" grpId="0" nodeType="after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fade">
                                      <p:cBhvr>
                                        <p:cTn id="77" dur="300"/>
                                        <p:tgtEl>
                                          <p:spTgt spid="48"/>
                                        </p:tgtEl>
                                      </p:cBhvr>
                                    </p:animEffect>
                                  </p:childTnLst>
                                </p:cTn>
                              </p:par>
                            </p:childTnLst>
                          </p:cTn>
                        </p:par>
                        <p:par>
                          <p:cTn id="78" fill="hold">
                            <p:stCondLst>
                              <p:cond delay="8000"/>
                            </p:stCondLst>
                            <p:childTnLst>
                              <p:par>
                                <p:cTn id="79" presetID="10" presetClass="entr" presetSubtype="0" fill="hold" grpId="0" nodeType="afterEffect">
                                  <p:stCondLst>
                                    <p:cond delay="0"/>
                                  </p:stCondLst>
                                  <p:childTnLst>
                                    <p:set>
                                      <p:cBhvr>
                                        <p:cTn id="80" dur="1" fill="hold">
                                          <p:stCondLst>
                                            <p:cond delay="0"/>
                                          </p:stCondLst>
                                        </p:cTn>
                                        <p:tgtEl>
                                          <p:spTgt spid="49"/>
                                        </p:tgtEl>
                                        <p:attrNameLst>
                                          <p:attrName>style.visibility</p:attrName>
                                        </p:attrNameLst>
                                      </p:cBhvr>
                                      <p:to>
                                        <p:strVal val="visible"/>
                                      </p:to>
                                    </p:set>
                                    <p:animEffect transition="in" filter="fade">
                                      <p:cBhvr>
                                        <p:cTn id="81" dur="300"/>
                                        <p:tgtEl>
                                          <p:spTgt spid="49"/>
                                        </p:tgtEl>
                                      </p:cBhvr>
                                    </p:animEffect>
                                  </p:childTnLst>
                                </p:cTn>
                              </p:par>
                            </p:childTnLst>
                          </p:cTn>
                        </p:par>
                        <p:par>
                          <p:cTn id="82" fill="hold">
                            <p:stCondLst>
                              <p:cond delay="8500"/>
                            </p:stCondLst>
                            <p:childTnLst>
                              <p:par>
                                <p:cTn id="83" presetID="2" presetClass="entr" presetSubtype="8" fill="hold" grpId="0" nodeType="afterEffect">
                                  <p:stCondLst>
                                    <p:cond delay="0"/>
                                  </p:stCondLst>
                                  <p:childTnLst>
                                    <p:set>
                                      <p:cBhvr>
                                        <p:cTn id="84" dur="1" fill="hold">
                                          <p:stCondLst>
                                            <p:cond delay="0"/>
                                          </p:stCondLst>
                                        </p:cTn>
                                        <p:tgtEl>
                                          <p:spTgt spid="64"/>
                                        </p:tgtEl>
                                        <p:attrNameLst>
                                          <p:attrName>style.visibility</p:attrName>
                                        </p:attrNameLst>
                                      </p:cBhvr>
                                      <p:to>
                                        <p:strVal val="visible"/>
                                      </p:to>
                                    </p:set>
                                    <p:anim calcmode="lin" valueType="num">
                                      <p:cBhvr additive="base">
                                        <p:cTn id="85" dur="300" fill="hold"/>
                                        <p:tgtEl>
                                          <p:spTgt spid="64"/>
                                        </p:tgtEl>
                                        <p:attrNameLst>
                                          <p:attrName>ppt_x</p:attrName>
                                        </p:attrNameLst>
                                      </p:cBhvr>
                                      <p:tavLst>
                                        <p:tav tm="0">
                                          <p:val>
                                            <p:strVal val="0-#ppt_w/2"/>
                                          </p:val>
                                        </p:tav>
                                        <p:tav tm="100000">
                                          <p:val>
                                            <p:strVal val="#ppt_x"/>
                                          </p:val>
                                        </p:tav>
                                      </p:tavLst>
                                    </p:anim>
                                    <p:anim calcmode="lin" valueType="num">
                                      <p:cBhvr additive="base">
                                        <p:cTn id="86" dur="3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50" grpId="0" animBg="1"/>
      <p:bldP spid="51" grpId="0" animBg="1"/>
      <p:bldP spid="52" grpId="0" animBg="1"/>
      <p:bldP spid="53" grpId="0" animBg="1"/>
      <p:bldP spid="54" grpId="0" animBg="1"/>
      <p:bldP spid="55" grpId="0" animBg="1"/>
      <p:bldP spid="56" grpId="0" animBg="1"/>
      <p:bldP spid="60" grpId="0" animBg="1"/>
      <p:bldP spid="61" grpId="0" animBg="1"/>
      <p:bldP spid="62" grpId="0" animBg="1"/>
      <p:bldP spid="63" grpId="0" animBg="1"/>
      <p:bldP spid="64" grpId="0" animBg="1"/>
      <p:bldP spid="6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35"/>
          <p:cNvGrpSpPr/>
          <p:nvPr/>
        </p:nvGrpSpPr>
        <p:grpSpPr bwMode="auto">
          <a:xfrm>
            <a:off x="7630871" y="2350409"/>
            <a:ext cx="3400455" cy="1358151"/>
            <a:chOff x="0" y="0"/>
            <a:chExt cx="3425" cy="856"/>
          </a:xfrm>
        </p:grpSpPr>
        <p:sp>
          <p:nvSpPr>
            <p:cNvPr id="104" name="Rectangle 36"/>
            <p:cNvSpPr/>
            <p:nvPr/>
          </p:nvSpPr>
          <p:spPr bwMode="auto">
            <a:xfrm>
              <a:off x="0" y="0"/>
              <a:ext cx="2413"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05" name="Rectangle 37"/>
            <p:cNvSpPr/>
            <p:nvPr/>
          </p:nvSpPr>
          <p:spPr bwMode="auto">
            <a:xfrm>
              <a:off x="12" y="181"/>
              <a:ext cx="3413"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altLang="zh-CN"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06" name="Oval 5"/>
          <p:cNvSpPr/>
          <p:nvPr/>
        </p:nvSpPr>
        <p:spPr bwMode="auto">
          <a:xfrm>
            <a:off x="6505440" y="2285904"/>
            <a:ext cx="856579" cy="846197"/>
          </a:xfrm>
          <a:prstGeom prst="ellipse">
            <a:avLst/>
          </a:prstGeom>
          <a:solidFill>
            <a:schemeClr val="accent4"/>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07" name="Group 35"/>
          <p:cNvGrpSpPr/>
          <p:nvPr/>
        </p:nvGrpSpPr>
        <p:grpSpPr bwMode="auto">
          <a:xfrm>
            <a:off x="7630871" y="4295866"/>
            <a:ext cx="3400455" cy="1358151"/>
            <a:chOff x="0" y="0"/>
            <a:chExt cx="3425" cy="856"/>
          </a:xfrm>
        </p:grpSpPr>
        <p:sp>
          <p:nvSpPr>
            <p:cNvPr id="108" name="Rectangle 36"/>
            <p:cNvSpPr/>
            <p:nvPr/>
          </p:nvSpPr>
          <p:spPr bwMode="auto">
            <a:xfrm>
              <a:off x="0" y="0"/>
              <a:ext cx="2562"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09" name="Rectangle 37"/>
            <p:cNvSpPr/>
            <p:nvPr/>
          </p:nvSpPr>
          <p:spPr bwMode="auto">
            <a:xfrm>
              <a:off x="12" y="181"/>
              <a:ext cx="3413"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altLang="zh-CN"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10" name="Oval 198"/>
          <p:cNvSpPr/>
          <p:nvPr/>
        </p:nvSpPr>
        <p:spPr bwMode="auto">
          <a:xfrm>
            <a:off x="6505440" y="4231363"/>
            <a:ext cx="856579" cy="846197"/>
          </a:xfrm>
          <a:prstGeom prst="ellipse">
            <a:avLst/>
          </a:prstGeom>
          <a:solidFill>
            <a:schemeClr val="accent1"/>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11" name="Group 35"/>
          <p:cNvGrpSpPr/>
          <p:nvPr/>
        </p:nvGrpSpPr>
        <p:grpSpPr bwMode="auto">
          <a:xfrm>
            <a:off x="2269418" y="2350409"/>
            <a:ext cx="3316064" cy="1358151"/>
            <a:chOff x="0" y="0"/>
            <a:chExt cx="3340" cy="856"/>
          </a:xfrm>
        </p:grpSpPr>
        <p:sp>
          <p:nvSpPr>
            <p:cNvPr id="112" name="Rectangle 36"/>
            <p:cNvSpPr/>
            <p:nvPr/>
          </p:nvSpPr>
          <p:spPr bwMode="auto">
            <a:xfrm>
              <a:off x="0" y="0"/>
              <a:ext cx="2496"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13" name="Rectangle 37"/>
            <p:cNvSpPr/>
            <p:nvPr/>
          </p:nvSpPr>
          <p:spPr bwMode="auto">
            <a:xfrm>
              <a:off x="12" y="181"/>
              <a:ext cx="3328"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14" name="Oval 202"/>
          <p:cNvSpPr/>
          <p:nvPr/>
        </p:nvSpPr>
        <p:spPr bwMode="auto">
          <a:xfrm>
            <a:off x="1143988" y="2285904"/>
            <a:ext cx="856579" cy="846197"/>
          </a:xfrm>
          <a:prstGeom prst="ellipse">
            <a:avLst/>
          </a:prstGeom>
          <a:solidFill>
            <a:schemeClr val="accent2"/>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62" name="Group 35"/>
          <p:cNvGrpSpPr/>
          <p:nvPr/>
        </p:nvGrpSpPr>
        <p:grpSpPr bwMode="auto">
          <a:xfrm>
            <a:off x="2269418" y="4295866"/>
            <a:ext cx="3316064" cy="1358151"/>
            <a:chOff x="0" y="0"/>
            <a:chExt cx="3340" cy="856"/>
          </a:xfrm>
        </p:grpSpPr>
        <p:sp>
          <p:nvSpPr>
            <p:cNvPr id="164" name="Rectangle 36"/>
            <p:cNvSpPr/>
            <p:nvPr/>
          </p:nvSpPr>
          <p:spPr bwMode="auto">
            <a:xfrm>
              <a:off x="0" y="0"/>
              <a:ext cx="2403"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65" name="Rectangle 37"/>
            <p:cNvSpPr/>
            <p:nvPr/>
          </p:nvSpPr>
          <p:spPr bwMode="auto">
            <a:xfrm>
              <a:off x="12" y="181"/>
              <a:ext cx="3328"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66" name="Oval 206"/>
          <p:cNvSpPr/>
          <p:nvPr/>
        </p:nvSpPr>
        <p:spPr bwMode="auto">
          <a:xfrm>
            <a:off x="1143988" y="4231363"/>
            <a:ext cx="856579" cy="846197"/>
          </a:xfrm>
          <a:prstGeom prst="ellipse">
            <a:avLst/>
          </a:prstGeom>
          <a:solidFill>
            <a:schemeClr val="accent3"/>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7" name="Freeform 6"/>
          <p:cNvSpPr>
            <a:spLocks noEditPoints="1"/>
          </p:cNvSpPr>
          <p:nvPr/>
        </p:nvSpPr>
        <p:spPr bwMode="auto">
          <a:xfrm>
            <a:off x="6635916" y="2393566"/>
            <a:ext cx="595624" cy="586959"/>
          </a:xfrm>
          <a:custGeom>
            <a:avLst/>
            <a:gdLst>
              <a:gd name="T0" fmla="*/ 140 w 172"/>
              <a:gd name="T1" fmla="*/ 149 h 172"/>
              <a:gd name="T2" fmla="*/ 149 w 172"/>
              <a:gd name="T3" fmla="*/ 140 h 172"/>
              <a:gd name="T4" fmla="*/ 132 w 172"/>
              <a:gd name="T5" fmla="*/ 132 h 172"/>
              <a:gd name="T6" fmla="*/ 33 w 172"/>
              <a:gd name="T7" fmla="*/ 23 h 172"/>
              <a:gd name="T8" fmla="*/ 23 w 172"/>
              <a:gd name="T9" fmla="*/ 33 h 172"/>
              <a:gd name="T10" fmla="*/ 40 w 172"/>
              <a:gd name="T11" fmla="*/ 40 h 172"/>
              <a:gd name="T12" fmla="*/ 33 w 172"/>
              <a:gd name="T13" fmla="*/ 23 h 172"/>
              <a:gd name="T14" fmla="*/ 23 w 172"/>
              <a:gd name="T15" fmla="*/ 140 h 172"/>
              <a:gd name="T16" fmla="*/ 33 w 172"/>
              <a:gd name="T17" fmla="*/ 149 h 172"/>
              <a:gd name="T18" fmla="*/ 40 w 172"/>
              <a:gd name="T19" fmla="*/ 132 h 172"/>
              <a:gd name="T20" fmla="*/ 149 w 172"/>
              <a:gd name="T21" fmla="*/ 33 h 172"/>
              <a:gd name="T22" fmla="*/ 140 w 172"/>
              <a:gd name="T23" fmla="*/ 23 h 172"/>
              <a:gd name="T24" fmla="*/ 132 w 172"/>
              <a:gd name="T25" fmla="*/ 40 h 172"/>
              <a:gd name="T26" fmla="*/ 149 w 172"/>
              <a:gd name="T27" fmla="*/ 33 h 172"/>
              <a:gd name="T28" fmla="*/ 79 w 172"/>
              <a:gd name="T29" fmla="*/ 155 h 172"/>
              <a:gd name="T30" fmla="*/ 86 w 172"/>
              <a:gd name="T31" fmla="*/ 172 h 172"/>
              <a:gd name="T32" fmla="*/ 93 w 172"/>
              <a:gd name="T33" fmla="*/ 155 h 172"/>
              <a:gd name="T34" fmla="*/ 86 w 172"/>
              <a:gd name="T35" fmla="*/ 26 h 172"/>
              <a:gd name="T36" fmla="*/ 93 w 172"/>
              <a:gd name="T37" fmla="*/ 9 h 172"/>
              <a:gd name="T38" fmla="*/ 79 w 172"/>
              <a:gd name="T39" fmla="*/ 9 h 172"/>
              <a:gd name="T40" fmla="*/ 86 w 172"/>
              <a:gd name="T41" fmla="*/ 26 h 172"/>
              <a:gd name="T42" fmla="*/ 17 w 172"/>
              <a:gd name="T43" fmla="*/ 79 h 172"/>
              <a:gd name="T44" fmla="*/ 0 w 172"/>
              <a:gd name="T45" fmla="*/ 86 h 172"/>
              <a:gd name="T46" fmla="*/ 17 w 172"/>
              <a:gd name="T47" fmla="*/ 93 h 172"/>
              <a:gd name="T48" fmla="*/ 86 w 172"/>
              <a:gd name="T49" fmla="*/ 120 h 172"/>
              <a:gd name="T50" fmla="*/ 86 w 172"/>
              <a:gd name="T51" fmla="*/ 52 h 172"/>
              <a:gd name="T52" fmla="*/ 86 w 172"/>
              <a:gd name="T53" fmla="*/ 120 h 172"/>
              <a:gd name="T54" fmla="*/ 39 w 172"/>
              <a:gd name="T55" fmla="*/ 86 h 172"/>
              <a:gd name="T56" fmla="*/ 133 w 172"/>
              <a:gd name="T57" fmla="*/ 86 h 172"/>
              <a:gd name="T58" fmla="*/ 163 w 172"/>
              <a:gd name="T59" fmla="*/ 79 h 172"/>
              <a:gd name="T60" fmla="*/ 146 w 172"/>
              <a:gd name="T61" fmla="*/ 86 h 172"/>
              <a:gd name="T62" fmla="*/ 163 w 172"/>
              <a:gd name="T63" fmla="*/ 93 h 172"/>
              <a:gd name="T64" fmla="*/ 163 w 172"/>
              <a:gd name="T65" fmla="*/ 7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172">
                <a:moveTo>
                  <a:pt x="134" y="143"/>
                </a:moveTo>
                <a:cubicBezTo>
                  <a:pt x="134" y="144"/>
                  <a:pt x="139" y="148"/>
                  <a:pt x="140" y="149"/>
                </a:cubicBezTo>
                <a:cubicBezTo>
                  <a:pt x="143" y="153"/>
                  <a:pt x="148" y="153"/>
                  <a:pt x="150" y="150"/>
                </a:cubicBezTo>
                <a:cubicBezTo>
                  <a:pt x="153" y="148"/>
                  <a:pt x="153" y="143"/>
                  <a:pt x="149" y="140"/>
                </a:cubicBezTo>
                <a:cubicBezTo>
                  <a:pt x="148" y="139"/>
                  <a:pt x="144" y="135"/>
                  <a:pt x="143" y="134"/>
                </a:cubicBezTo>
                <a:cubicBezTo>
                  <a:pt x="140" y="130"/>
                  <a:pt x="135" y="130"/>
                  <a:pt x="132" y="132"/>
                </a:cubicBezTo>
                <a:cubicBezTo>
                  <a:pt x="130" y="135"/>
                  <a:pt x="130" y="140"/>
                  <a:pt x="134" y="143"/>
                </a:cubicBezTo>
                <a:close/>
                <a:moveTo>
                  <a:pt x="33" y="23"/>
                </a:moveTo>
                <a:cubicBezTo>
                  <a:pt x="29" y="20"/>
                  <a:pt x="24" y="19"/>
                  <a:pt x="22" y="22"/>
                </a:cubicBezTo>
                <a:cubicBezTo>
                  <a:pt x="19" y="24"/>
                  <a:pt x="20" y="29"/>
                  <a:pt x="23" y="33"/>
                </a:cubicBezTo>
                <a:cubicBezTo>
                  <a:pt x="24" y="34"/>
                  <a:pt x="28" y="38"/>
                  <a:pt x="29" y="39"/>
                </a:cubicBezTo>
                <a:cubicBezTo>
                  <a:pt x="32" y="42"/>
                  <a:pt x="37" y="43"/>
                  <a:pt x="40" y="40"/>
                </a:cubicBezTo>
                <a:cubicBezTo>
                  <a:pt x="43" y="37"/>
                  <a:pt x="42" y="32"/>
                  <a:pt x="39" y="29"/>
                </a:cubicBezTo>
                <a:cubicBezTo>
                  <a:pt x="38" y="28"/>
                  <a:pt x="34" y="24"/>
                  <a:pt x="33" y="23"/>
                </a:cubicBezTo>
                <a:close/>
                <a:moveTo>
                  <a:pt x="29" y="134"/>
                </a:moveTo>
                <a:cubicBezTo>
                  <a:pt x="28" y="135"/>
                  <a:pt x="24" y="139"/>
                  <a:pt x="23" y="140"/>
                </a:cubicBezTo>
                <a:cubicBezTo>
                  <a:pt x="20" y="143"/>
                  <a:pt x="19" y="148"/>
                  <a:pt x="22" y="150"/>
                </a:cubicBezTo>
                <a:cubicBezTo>
                  <a:pt x="24" y="153"/>
                  <a:pt x="29" y="153"/>
                  <a:pt x="33" y="149"/>
                </a:cubicBezTo>
                <a:cubicBezTo>
                  <a:pt x="34" y="148"/>
                  <a:pt x="38" y="144"/>
                  <a:pt x="39" y="143"/>
                </a:cubicBezTo>
                <a:cubicBezTo>
                  <a:pt x="42" y="140"/>
                  <a:pt x="43" y="135"/>
                  <a:pt x="40" y="132"/>
                </a:cubicBezTo>
                <a:cubicBezTo>
                  <a:pt x="37" y="130"/>
                  <a:pt x="32" y="130"/>
                  <a:pt x="29" y="134"/>
                </a:cubicBezTo>
                <a:close/>
                <a:moveTo>
                  <a:pt x="149" y="33"/>
                </a:moveTo>
                <a:cubicBezTo>
                  <a:pt x="153" y="29"/>
                  <a:pt x="153" y="24"/>
                  <a:pt x="150" y="22"/>
                </a:cubicBezTo>
                <a:cubicBezTo>
                  <a:pt x="148" y="19"/>
                  <a:pt x="143" y="20"/>
                  <a:pt x="140" y="23"/>
                </a:cubicBezTo>
                <a:cubicBezTo>
                  <a:pt x="139" y="24"/>
                  <a:pt x="134" y="28"/>
                  <a:pt x="134" y="29"/>
                </a:cubicBezTo>
                <a:cubicBezTo>
                  <a:pt x="130" y="32"/>
                  <a:pt x="130" y="37"/>
                  <a:pt x="132" y="40"/>
                </a:cubicBezTo>
                <a:cubicBezTo>
                  <a:pt x="135" y="43"/>
                  <a:pt x="140" y="42"/>
                  <a:pt x="143" y="39"/>
                </a:cubicBezTo>
                <a:cubicBezTo>
                  <a:pt x="144" y="38"/>
                  <a:pt x="148" y="34"/>
                  <a:pt x="149" y="33"/>
                </a:cubicBezTo>
                <a:close/>
                <a:moveTo>
                  <a:pt x="86" y="146"/>
                </a:moveTo>
                <a:cubicBezTo>
                  <a:pt x="82" y="146"/>
                  <a:pt x="79" y="150"/>
                  <a:pt x="79" y="155"/>
                </a:cubicBezTo>
                <a:cubicBezTo>
                  <a:pt x="79" y="156"/>
                  <a:pt x="79" y="162"/>
                  <a:pt x="79" y="163"/>
                </a:cubicBezTo>
                <a:cubicBezTo>
                  <a:pt x="79" y="168"/>
                  <a:pt x="82" y="172"/>
                  <a:pt x="86" y="172"/>
                </a:cubicBezTo>
                <a:cubicBezTo>
                  <a:pt x="90" y="172"/>
                  <a:pt x="93" y="168"/>
                  <a:pt x="93" y="163"/>
                </a:cubicBezTo>
                <a:cubicBezTo>
                  <a:pt x="93" y="162"/>
                  <a:pt x="93" y="156"/>
                  <a:pt x="93" y="155"/>
                </a:cubicBezTo>
                <a:cubicBezTo>
                  <a:pt x="93" y="150"/>
                  <a:pt x="90" y="146"/>
                  <a:pt x="86" y="146"/>
                </a:cubicBezTo>
                <a:close/>
                <a:moveTo>
                  <a:pt x="86" y="26"/>
                </a:moveTo>
                <a:cubicBezTo>
                  <a:pt x="90" y="26"/>
                  <a:pt x="93" y="22"/>
                  <a:pt x="93" y="18"/>
                </a:cubicBezTo>
                <a:cubicBezTo>
                  <a:pt x="93" y="16"/>
                  <a:pt x="93" y="11"/>
                  <a:pt x="93" y="9"/>
                </a:cubicBezTo>
                <a:cubicBezTo>
                  <a:pt x="93" y="4"/>
                  <a:pt x="90" y="0"/>
                  <a:pt x="86" y="0"/>
                </a:cubicBezTo>
                <a:cubicBezTo>
                  <a:pt x="82" y="0"/>
                  <a:pt x="79" y="4"/>
                  <a:pt x="79" y="9"/>
                </a:cubicBezTo>
                <a:cubicBezTo>
                  <a:pt x="79" y="11"/>
                  <a:pt x="79" y="16"/>
                  <a:pt x="79" y="18"/>
                </a:cubicBezTo>
                <a:cubicBezTo>
                  <a:pt x="79" y="22"/>
                  <a:pt x="82" y="26"/>
                  <a:pt x="86" y="26"/>
                </a:cubicBezTo>
                <a:close/>
                <a:moveTo>
                  <a:pt x="26" y="86"/>
                </a:moveTo>
                <a:cubicBezTo>
                  <a:pt x="26" y="82"/>
                  <a:pt x="22" y="79"/>
                  <a:pt x="17" y="79"/>
                </a:cubicBezTo>
                <a:cubicBezTo>
                  <a:pt x="16" y="79"/>
                  <a:pt x="10" y="79"/>
                  <a:pt x="9" y="79"/>
                </a:cubicBezTo>
                <a:cubicBezTo>
                  <a:pt x="4" y="79"/>
                  <a:pt x="0" y="82"/>
                  <a:pt x="0" y="86"/>
                </a:cubicBezTo>
                <a:cubicBezTo>
                  <a:pt x="0" y="90"/>
                  <a:pt x="4" y="93"/>
                  <a:pt x="9" y="93"/>
                </a:cubicBezTo>
                <a:cubicBezTo>
                  <a:pt x="10" y="93"/>
                  <a:pt x="16" y="93"/>
                  <a:pt x="17" y="93"/>
                </a:cubicBezTo>
                <a:cubicBezTo>
                  <a:pt x="22" y="93"/>
                  <a:pt x="26" y="90"/>
                  <a:pt x="26" y="86"/>
                </a:cubicBezTo>
                <a:close/>
                <a:moveTo>
                  <a:pt x="86" y="120"/>
                </a:moveTo>
                <a:cubicBezTo>
                  <a:pt x="67" y="120"/>
                  <a:pt x="52" y="105"/>
                  <a:pt x="52" y="86"/>
                </a:cubicBezTo>
                <a:cubicBezTo>
                  <a:pt x="52" y="67"/>
                  <a:pt x="67" y="52"/>
                  <a:pt x="86" y="52"/>
                </a:cubicBezTo>
                <a:cubicBezTo>
                  <a:pt x="105" y="52"/>
                  <a:pt x="120" y="67"/>
                  <a:pt x="120" y="86"/>
                </a:cubicBezTo>
                <a:cubicBezTo>
                  <a:pt x="120" y="105"/>
                  <a:pt x="105" y="120"/>
                  <a:pt x="86" y="120"/>
                </a:cubicBezTo>
                <a:close/>
                <a:moveTo>
                  <a:pt x="86" y="39"/>
                </a:moveTo>
                <a:cubicBezTo>
                  <a:pt x="60" y="39"/>
                  <a:pt x="39" y="60"/>
                  <a:pt x="39" y="86"/>
                </a:cubicBezTo>
                <a:cubicBezTo>
                  <a:pt x="39" y="112"/>
                  <a:pt x="60" y="133"/>
                  <a:pt x="86" y="133"/>
                </a:cubicBezTo>
                <a:cubicBezTo>
                  <a:pt x="112" y="133"/>
                  <a:pt x="133" y="112"/>
                  <a:pt x="133" y="86"/>
                </a:cubicBezTo>
                <a:cubicBezTo>
                  <a:pt x="133" y="60"/>
                  <a:pt x="112" y="39"/>
                  <a:pt x="86" y="39"/>
                </a:cubicBezTo>
                <a:close/>
                <a:moveTo>
                  <a:pt x="163" y="79"/>
                </a:moveTo>
                <a:cubicBezTo>
                  <a:pt x="162" y="79"/>
                  <a:pt x="156" y="79"/>
                  <a:pt x="155" y="79"/>
                </a:cubicBezTo>
                <a:cubicBezTo>
                  <a:pt x="150" y="79"/>
                  <a:pt x="146" y="82"/>
                  <a:pt x="146" y="86"/>
                </a:cubicBezTo>
                <a:cubicBezTo>
                  <a:pt x="146" y="90"/>
                  <a:pt x="150" y="93"/>
                  <a:pt x="155" y="93"/>
                </a:cubicBezTo>
                <a:cubicBezTo>
                  <a:pt x="156" y="93"/>
                  <a:pt x="162" y="93"/>
                  <a:pt x="163" y="93"/>
                </a:cubicBezTo>
                <a:cubicBezTo>
                  <a:pt x="168" y="93"/>
                  <a:pt x="172" y="90"/>
                  <a:pt x="172" y="86"/>
                </a:cubicBezTo>
                <a:cubicBezTo>
                  <a:pt x="172" y="82"/>
                  <a:pt x="168" y="79"/>
                  <a:pt x="163" y="79"/>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8" name="Freeform 7"/>
          <p:cNvSpPr>
            <a:spLocks noEditPoints="1"/>
          </p:cNvSpPr>
          <p:nvPr/>
        </p:nvSpPr>
        <p:spPr bwMode="auto">
          <a:xfrm>
            <a:off x="1276658" y="4438280"/>
            <a:ext cx="591232" cy="383113"/>
          </a:xfrm>
          <a:custGeom>
            <a:avLst/>
            <a:gdLst>
              <a:gd name="T0" fmla="*/ 97 w 171"/>
              <a:gd name="T1" fmla="*/ 68 h 112"/>
              <a:gd name="T2" fmla="*/ 74 w 171"/>
              <a:gd name="T3" fmla="*/ 94 h 112"/>
              <a:gd name="T4" fmla="*/ 68 w 171"/>
              <a:gd name="T5" fmla="*/ 95 h 112"/>
              <a:gd name="T6" fmla="*/ 67 w 171"/>
              <a:gd name="T7" fmla="*/ 92 h 112"/>
              <a:gd name="T8" fmla="*/ 68 w 171"/>
              <a:gd name="T9" fmla="*/ 89 h 112"/>
              <a:gd name="T10" fmla="*/ 77 w 171"/>
              <a:gd name="T11" fmla="*/ 69 h 112"/>
              <a:gd name="T12" fmla="*/ 70 w 171"/>
              <a:gd name="T13" fmla="*/ 66 h 112"/>
              <a:gd name="T14" fmla="*/ 69 w 171"/>
              <a:gd name="T15" fmla="*/ 66 h 112"/>
              <a:gd name="T16" fmla="*/ 64 w 171"/>
              <a:gd name="T17" fmla="*/ 61 h 112"/>
              <a:gd name="T18" fmla="*/ 66 w 171"/>
              <a:gd name="T19" fmla="*/ 56 h 112"/>
              <a:gd name="T20" fmla="*/ 90 w 171"/>
              <a:gd name="T21" fmla="*/ 30 h 112"/>
              <a:gd name="T22" fmla="*/ 95 w 171"/>
              <a:gd name="T23" fmla="*/ 29 h 112"/>
              <a:gd name="T24" fmla="*/ 97 w 171"/>
              <a:gd name="T25" fmla="*/ 32 h 112"/>
              <a:gd name="T26" fmla="*/ 96 w 171"/>
              <a:gd name="T27" fmla="*/ 35 h 112"/>
              <a:gd name="T28" fmla="*/ 87 w 171"/>
              <a:gd name="T29" fmla="*/ 55 h 112"/>
              <a:gd name="T30" fmla="*/ 94 w 171"/>
              <a:gd name="T31" fmla="*/ 58 h 112"/>
              <a:gd name="T32" fmla="*/ 94 w 171"/>
              <a:gd name="T33" fmla="*/ 58 h 112"/>
              <a:gd name="T34" fmla="*/ 99 w 171"/>
              <a:gd name="T35" fmla="*/ 63 h 112"/>
              <a:gd name="T36" fmla="*/ 97 w 171"/>
              <a:gd name="T37" fmla="*/ 68 h 112"/>
              <a:gd name="T38" fmla="*/ 130 w 171"/>
              <a:gd name="T39" fmla="*/ 31 h 112"/>
              <a:gd name="T40" fmla="*/ 123 w 171"/>
              <a:gd name="T41" fmla="*/ 32 h 112"/>
              <a:gd name="T42" fmla="*/ 80 w 171"/>
              <a:gd name="T43" fmla="*/ 0 h 112"/>
              <a:gd name="T44" fmla="*/ 34 w 171"/>
              <a:gd name="T45" fmla="*/ 45 h 112"/>
              <a:gd name="T46" fmla="*/ 35 w 171"/>
              <a:gd name="T47" fmla="*/ 51 h 112"/>
              <a:gd name="T48" fmla="*/ 31 w 171"/>
              <a:gd name="T49" fmla="*/ 51 h 112"/>
              <a:gd name="T50" fmla="*/ 0 w 171"/>
              <a:gd name="T51" fmla="*/ 81 h 112"/>
              <a:gd name="T52" fmla="*/ 31 w 171"/>
              <a:gd name="T53" fmla="*/ 112 h 112"/>
              <a:gd name="T54" fmla="*/ 130 w 171"/>
              <a:gd name="T55" fmla="*/ 112 h 112"/>
              <a:gd name="T56" fmla="*/ 171 w 171"/>
              <a:gd name="T57" fmla="*/ 71 h 112"/>
              <a:gd name="T58" fmla="*/ 130 w 171"/>
              <a:gd name="T59" fmla="*/ 3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1" h="112">
                <a:moveTo>
                  <a:pt x="97" y="68"/>
                </a:moveTo>
                <a:cubicBezTo>
                  <a:pt x="93" y="74"/>
                  <a:pt x="75" y="93"/>
                  <a:pt x="74" y="94"/>
                </a:cubicBezTo>
                <a:cubicBezTo>
                  <a:pt x="73" y="95"/>
                  <a:pt x="71" y="97"/>
                  <a:pt x="68" y="95"/>
                </a:cubicBezTo>
                <a:cubicBezTo>
                  <a:pt x="68" y="95"/>
                  <a:pt x="67" y="94"/>
                  <a:pt x="67" y="92"/>
                </a:cubicBezTo>
                <a:cubicBezTo>
                  <a:pt x="67" y="91"/>
                  <a:pt x="68" y="89"/>
                  <a:pt x="68" y="89"/>
                </a:cubicBezTo>
                <a:cubicBezTo>
                  <a:pt x="77" y="69"/>
                  <a:pt x="77" y="69"/>
                  <a:pt x="77" y="69"/>
                </a:cubicBezTo>
                <a:cubicBezTo>
                  <a:pt x="75" y="68"/>
                  <a:pt x="72" y="67"/>
                  <a:pt x="70" y="66"/>
                </a:cubicBezTo>
                <a:cubicBezTo>
                  <a:pt x="69" y="66"/>
                  <a:pt x="69" y="66"/>
                  <a:pt x="69" y="66"/>
                </a:cubicBezTo>
                <a:cubicBezTo>
                  <a:pt x="67" y="65"/>
                  <a:pt x="64" y="64"/>
                  <a:pt x="64" y="61"/>
                </a:cubicBezTo>
                <a:cubicBezTo>
                  <a:pt x="64" y="59"/>
                  <a:pt x="65" y="58"/>
                  <a:pt x="66" y="56"/>
                </a:cubicBezTo>
                <a:cubicBezTo>
                  <a:pt x="71" y="50"/>
                  <a:pt x="89" y="31"/>
                  <a:pt x="90" y="30"/>
                </a:cubicBezTo>
                <a:cubicBezTo>
                  <a:pt x="91" y="29"/>
                  <a:pt x="93" y="27"/>
                  <a:pt x="95" y="29"/>
                </a:cubicBezTo>
                <a:cubicBezTo>
                  <a:pt x="96" y="29"/>
                  <a:pt x="97" y="30"/>
                  <a:pt x="97" y="32"/>
                </a:cubicBezTo>
                <a:cubicBezTo>
                  <a:pt x="97" y="33"/>
                  <a:pt x="96" y="35"/>
                  <a:pt x="96" y="35"/>
                </a:cubicBezTo>
                <a:cubicBezTo>
                  <a:pt x="87" y="55"/>
                  <a:pt x="87" y="55"/>
                  <a:pt x="87" y="55"/>
                </a:cubicBezTo>
                <a:cubicBezTo>
                  <a:pt x="89" y="55"/>
                  <a:pt x="92" y="57"/>
                  <a:pt x="94" y="58"/>
                </a:cubicBezTo>
                <a:cubicBezTo>
                  <a:pt x="94" y="58"/>
                  <a:pt x="94" y="58"/>
                  <a:pt x="94" y="58"/>
                </a:cubicBezTo>
                <a:cubicBezTo>
                  <a:pt x="97" y="59"/>
                  <a:pt x="99" y="60"/>
                  <a:pt x="99" y="63"/>
                </a:cubicBezTo>
                <a:cubicBezTo>
                  <a:pt x="99" y="65"/>
                  <a:pt x="99" y="66"/>
                  <a:pt x="97" y="68"/>
                </a:cubicBezTo>
                <a:close/>
                <a:moveTo>
                  <a:pt x="130" y="31"/>
                </a:moveTo>
                <a:cubicBezTo>
                  <a:pt x="128" y="31"/>
                  <a:pt x="126" y="31"/>
                  <a:pt x="123" y="32"/>
                </a:cubicBezTo>
                <a:cubicBezTo>
                  <a:pt x="118" y="13"/>
                  <a:pt x="100" y="0"/>
                  <a:pt x="80" y="0"/>
                </a:cubicBezTo>
                <a:cubicBezTo>
                  <a:pt x="54" y="0"/>
                  <a:pt x="34" y="20"/>
                  <a:pt x="34" y="45"/>
                </a:cubicBezTo>
                <a:cubicBezTo>
                  <a:pt x="34" y="47"/>
                  <a:pt x="34" y="49"/>
                  <a:pt x="35" y="51"/>
                </a:cubicBezTo>
                <a:cubicBezTo>
                  <a:pt x="33" y="51"/>
                  <a:pt x="32" y="51"/>
                  <a:pt x="31" y="51"/>
                </a:cubicBezTo>
                <a:cubicBezTo>
                  <a:pt x="14" y="51"/>
                  <a:pt x="0" y="64"/>
                  <a:pt x="0" y="81"/>
                </a:cubicBezTo>
                <a:cubicBezTo>
                  <a:pt x="0" y="98"/>
                  <a:pt x="14" y="112"/>
                  <a:pt x="31" y="112"/>
                </a:cubicBezTo>
                <a:cubicBezTo>
                  <a:pt x="130" y="112"/>
                  <a:pt x="130" y="112"/>
                  <a:pt x="130" y="112"/>
                </a:cubicBezTo>
                <a:cubicBezTo>
                  <a:pt x="153" y="112"/>
                  <a:pt x="171" y="94"/>
                  <a:pt x="171" y="71"/>
                </a:cubicBezTo>
                <a:cubicBezTo>
                  <a:pt x="171" y="49"/>
                  <a:pt x="153" y="31"/>
                  <a:pt x="130" y="31"/>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9" name="Freeform 8"/>
          <p:cNvSpPr>
            <a:spLocks noEditPoints="1"/>
          </p:cNvSpPr>
          <p:nvPr/>
        </p:nvSpPr>
        <p:spPr bwMode="auto">
          <a:xfrm>
            <a:off x="1269965" y="2460159"/>
            <a:ext cx="550256" cy="501661"/>
          </a:xfrm>
          <a:custGeom>
            <a:avLst/>
            <a:gdLst>
              <a:gd name="T0" fmla="*/ 91 w 159"/>
              <a:gd name="T1" fmla="*/ 44 h 147"/>
              <a:gd name="T2" fmla="*/ 38 w 159"/>
              <a:gd name="T3" fmla="*/ 28 h 147"/>
              <a:gd name="T4" fmla="*/ 91 w 159"/>
              <a:gd name="T5" fmla="*/ 12 h 147"/>
              <a:gd name="T6" fmla="*/ 143 w 159"/>
              <a:gd name="T7" fmla="*/ 28 h 147"/>
              <a:gd name="T8" fmla="*/ 91 w 159"/>
              <a:gd name="T9" fmla="*/ 44 h 147"/>
              <a:gd name="T10" fmla="*/ 13 w 159"/>
              <a:gd name="T11" fmla="*/ 80 h 147"/>
              <a:gd name="T12" fmla="*/ 29 w 159"/>
              <a:gd name="T13" fmla="*/ 62 h 147"/>
              <a:gd name="T14" fmla="*/ 35 w 159"/>
              <a:gd name="T15" fmla="*/ 97 h 147"/>
              <a:gd name="T16" fmla="*/ 13 w 159"/>
              <a:gd name="T17" fmla="*/ 80 h 147"/>
              <a:gd name="T18" fmla="*/ 91 w 159"/>
              <a:gd name="T19" fmla="*/ 0 h 147"/>
              <a:gd name="T20" fmla="*/ 91 w 159"/>
              <a:gd name="T21" fmla="*/ 0 h 147"/>
              <a:gd name="T22" fmla="*/ 24 w 159"/>
              <a:gd name="T23" fmla="*/ 26 h 147"/>
              <a:gd name="T24" fmla="*/ 28 w 159"/>
              <a:gd name="T25" fmla="*/ 50 h 147"/>
              <a:gd name="T26" fmla="*/ 1 w 159"/>
              <a:gd name="T27" fmla="*/ 81 h 147"/>
              <a:gd name="T28" fmla="*/ 38 w 159"/>
              <a:gd name="T29" fmla="*/ 109 h 147"/>
              <a:gd name="T30" fmla="*/ 80 w 159"/>
              <a:gd name="T31" fmla="*/ 90 h 147"/>
              <a:gd name="T32" fmla="*/ 79 w 159"/>
              <a:gd name="T33" fmla="*/ 84 h 147"/>
              <a:gd name="T34" fmla="*/ 91 w 159"/>
              <a:gd name="T35" fmla="*/ 72 h 147"/>
              <a:gd name="T36" fmla="*/ 103 w 159"/>
              <a:gd name="T37" fmla="*/ 84 h 147"/>
              <a:gd name="T38" fmla="*/ 91 w 159"/>
              <a:gd name="T39" fmla="*/ 96 h 147"/>
              <a:gd name="T40" fmla="*/ 39 w 159"/>
              <a:gd name="T41" fmla="*/ 122 h 147"/>
              <a:gd name="T42" fmla="*/ 40 w 159"/>
              <a:gd name="T43" fmla="*/ 127 h 147"/>
              <a:gd name="T44" fmla="*/ 91 w 159"/>
              <a:gd name="T45" fmla="*/ 147 h 147"/>
              <a:gd name="T46" fmla="*/ 91 w 159"/>
              <a:gd name="T47" fmla="*/ 147 h 147"/>
              <a:gd name="T48" fmla="*/ 142 w 159"/>
              <a:gd name="T49" fmla="*/ 127 h 147"/>
              <a:gd name="T50" fmla="*/ 157 w 159"/>
              <a:gd name="T51" fmla="*/ 26 h 147"/>
              <a:gd name="T52" fmla="*/ 91 w 159"/>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9" h="147">
                <a:moveTo>
                  <a:pt x="91" y="44"/>
                </a:moveTo>
                <a:cubicBezTo>
                  <a:pt x="60" y="44"/>
                  <a:pt x="38" y="32"/>
                  <a:pt x="38" y="28"/>
                </a:cubicBezTo>
                <a:cubicBezTo>
                  <a:pt x="38" y="24"/>
                  <a:pt x="60" y="12"/>
                  <a:pt x="91" y="12"/>
                </a:cubicBezTo>
                <a:cubicBezTo>
                  <a:pt x="121" y="12"/>
                  <a:pt x="143" y="24"/>
                  <a:pt x="143" y="28"/>
                </a:cubicBezTo>
                <a:cubicBezTo>
                  <a:pt x="143" y="32"/>
                  <a:pt x="121" y="44"/>
                  <a:pt x="91" y="44"/>
                </a:cubicBezTo>
                <a:close/>
                <a:moveTo>
                  <a:pt x="13" y="80"/>
                </a:moveTo>
                <a:cubicBezTo>
                  <a:pt x="12" y="75"/>
                  <a:pt x="17" y="67"/>
                  <a:pt x="29" y="62"/>
                </a:cubicBezTo>
                <a:cubicBezTo>
                  <a:pt x="31" y="73"/>
                  <a:pt x="33" y="86"/>
                  <a:pt x="35" y="97"/>
                </a:cubicBezTo>
                <a:cubicBezTo>
                  <a:pt x="21" y="94"/>
                  <a:pt x="14" y="87"/>
                  <a:pt x="13" y="80"/>
                </a:cubicBezTo>
                <a:close/>
                <a:moveTo>
                  <a:pt x="91" y="0"/>
                </a:moveTo>
                <a:cubicBezTo>
                  <a:pt x="91" y="0"/>
                  <a:pt x="91" y="0"/>
                  <a:pt x="91" y="0"/>
                </a:cubicBezTo>
                <a:cubicBezTo>
                  <a:pt x="49" y="0"/>
                  <a:pt x="22" y="14"/>
                  <a:pt x="24" y="26"/>
                </a:cubicBezTo>
                <a:cubicBezTo>
                  <a:pt x="24" y="29"/>
                  <a:pt x="26" y="38"/>
                  <a:pt x="28" y="50"/>
                </a:cubicBezTo>
                <a:cubicBezTo>
                  <a:pt x="7" y="58"/>
                  <a:pt x="0" y="71"/>
                  <a:pt x="1" y="81"/>
                </a:cubicBezTo>
                <a:cubicBezTo>
                  <a:pt x="2" y="94"/>
                  <a:pt x="13" y="107"/>
                  <a:pt x="38" y="109"/>
                </a:cubicBezTo>
                <a:cubicBezTo>
                  <a:pt x="52" y="111"/>
                  <a:pt x="69" y="103"/>
                  <a:pt x="80" y="90"/>
                </a:cubicBezTo>
                <a:cubicBezTo>
                  <a:pt x="79" y="88"/>
                  <a:pt x="79" y="86"/>
                  <a:pt x="79" y="84"/>
                </a:cubicBezTo>
                <a:cubicBezTo>
                  <a:pt x="79" y="77"/>
                  <a:pt x="84" y="72"/>
                  <a:pt x="91" y="72"/>
                </a:cubicBezTo>
                <a:cubicBezTo>
                  <a:pt x="97" y="72"/>
                  <a:pt x="103" y="77"/>
                  <a:pt x="103" y="84"/>
                </a:cubicBezTo>
                <a:cubicBezTo>
                  <a:pt x="103" y="90"/>
                  <a:pt x="97" y="95"/>
                  <a:pt x="91" y="96"/>
                </a:cubicBezTo>
                <a:cubicBezTo>
                  <a:pt x="78" y="113"/>
                  <a:pt x="58" y="123"/>
                  <a:pt x="39" y="122"/>
                </a:cubicBezTo>
                <a:cubicBezTo>
                  <a:pt x="39" y="124"/>
                  <a:pt x="39" y="125"/>
                  <a:pt x="40" y="127"/>
                </a:cubicBezTo>
                <a:cubicBezTo>
                  <a:pt x="40" y="132"/>
                  <a:pt x="60" y="147"/>
                  <a:pt x="91" y="147"/>
                </a:cubicBezTo>
                <a:cubicBezTo>
                  <a:pt x="91" y="147"/>
                  <a:pt x="91" y="147"/>
                  <a:pt x="91" y="147"/>
                </a:cubicBezTo>
                <a:cubicBezTo>
                  <a:pt x="121" y="147"/>
                  <a:pt x="141" y="132"/>
                  <a:pt x="142" y="127"/>
                </a:cubicBezTo>
                <a:cubicBezTo>
                  <a:pt x="142" y="122"/>
                  <a:pt x="156" y="38"/>
                  <a:pt x="157" y="26"/>
                </a:cubicBezTo>
                <a:cubicBezTo>
                  <a:pt x="159" y="14"/>
                  <a:pt x="133" y="0"/>
                  <a:pt x="91" y="0"/>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70" name="Freeform 9"/>
          <p:cNvSpPr>
            <a:spLocks noEditPoints="1"/>
          </p:cNvSpPr>
          <p:nvPr/>
        </p:nvSpPr>
        <p:spPr bwMode="auto">
          <a:xfrm>
            <a:off x="6771255" y="4372547"/>
            <a:ext cx="332202" cy="563829"/>
          </a:xfrm>
          <a:custGeom>
            <a:avLst/>
            <a:gdLst>
              <a:gd name="T0" fmla="*/ 42 w 96"/>
              <a:gd name="T1" fmla="*/ 69 h 165"/>
              <a:gd name="T2" fmla="*/ 41 w 96"/>
              <a:gd name="T3" fmla="*/ 75 h 165"/>
              <a:gd name="T4" fmla="*/ 33 w 96"/>
              <a:gd name="T5" fmla="*/ 117 h 165"/>
              <a:gd name="T6" fmla="*/ 24 w 96"/>
              <a:gd name="T7" fmla="*/ 129 h 165"/>
              <a:gd name="T8" fmla="*/ 14 w 96"/>
              <a:gd name="T9" fmla="*/ 119 h 165"/>
              <a:gd name="T10" fmla="*/ 31 w 96"/>
              <a:gd name="T11" fmla="*/ 77 h 165"/>
              <a:gd name="T12" fmla="*/ 38 w 96"/>
              <a:gd name="T13" fmla="*/ 67 h 165"/>
              <a:gd name="T14" fmla="*/ 42 w 96"/>
              <a:gd name="T15" fmla="*/ 67 h 165"/>
              <a:gd name="T16" fmla="*/ 42 w 96"/>
              <a:gd name="T17" fmla="*/ 69 h 165"/>
              <a:gd name="T18" fmla="*/ 50 w 96"/>
              <a:gd name="T19" fmla="*/ 2 h 165"/>
              <a:gd name="T20" fmla="*/ 46 w 96"/>
              <a:gd name="T21" fmla="*/ 2 h 165"/>
              <a:gd name="T22" fmla="*/ 0 w 96"/>
              <a:gd name="T23" fmla="*/ 118 h 165"/>
              <a:gd name="T24" fmla="*/ 48 w 96"/>
              <a:gd name="T25" fmla="*/ 165 h 165"/>
              <a:gd name="T26" fmla="*/ 96 w 96"/>
              <a:gd name="T27" fmla="*/ 118 h 165"/>
              <a:gd name="T28" fmla="*/ 50 w 96"/>
              <a:gd name="T29" fmla="*/ 2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65">
                <a:moveTo>
                  <a:pt x="42" y="69"/>
                </a:moveTo>
                <a:cubicBezTo>
                  <a:pt x="42" y="71"/>
                  <a:pt x="41" y="73"/>
                  <a:pt x="41" y="75"/>
                </a:cubicBezTo>
                <a:cubicBezTo>
                  <a:pt x="37" y="87"/>
                  <a:pt x="33" y="101"/>
                  <a:pt x="33" y="117"/>
                </a:cubicBezTo>
                <a:cubicBezTo>
                  <a:pt x="33" y="126"/>
                  <a:pt x="28" y="129"/>
                  <a:pt x="24" y="129"/>
                </a:cubicBezTo>
                <a:cubicBezTo>
                  <a:pt x="18" y="129"/>
                  <a:pt x="14" y="125"/>
                  <a:pt x="14" y="119"/>
                </a:cubicBezTo>
                <a:cubicBezTo>
                  <a:pt x="14" y="100"/>
                  <a:pt x="23" y="88"/>
                  <a:pt x="31" y="77"/>
                </a:cubicBezTo>
                <a:cubicBezTo>
                  <a:pt x="33" y="73"/>
                  <a:pt x="36" y="70"/>
                  <a:pt x="38" y="67"/>
                </a:cubicBezTo>
                <a:cubicBezTo>
                  <a:pt x="39" y="66"/>
                  <a:pt x="41" y="66"/>
                  <a:pt x="42" y="67"/>
                </a:cubicBezTo>
                <a:cubicBezTo>
                  <a:pt x="43" y="68"/>
                  <a:pt x="43" y="69"/>
                  <a:pt x="42" y="69"/>
                </a:cubicBezTo>
                <a:close/>
                <a:moveTo>
                  <a:pt x="50" y="2"/>
                </a:moveTo>
                <a:cubicBezTo>
                  <a:pt x="50" y="0"/>
                  <a:pt x="47" y="0"/>
                  <a:pt x="46" y="2"/>
                </a:cubicBezTo>
                <a:cubicBezTo>
                  <a:pt x="39" y="63"/>
                  <a:pt x="0" y="76"/>
                  <a:pt x="0" y="118"/>
                </a:cubicBezTo>
                <a:cubicBezTo>
                  <a:pt x="0" y="144"/>
                  <a:pt x="22" y="165"/>
                  <a:pt x="48" y="165"/>
                </a:cubicBezTo>
                <a:cubicBezTo>
                  <a:pt x="74" y="165"/>
                  <a:pt x="96" y="144"/>
                  <a:pt x="96" y="118"/>
                </a:cubicBezTo>
                <a:cubicBezTo>
                  <a:pt x="96" y="76"/>
                  <a:pt x="57" y="63"/>
                  <a:pt x="50" y="2"/>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4"/>
                                        </p:tgtEl>
                                        <p:attrNameLst>
                                          <p:attrName>style.visibility</p:attrName>
                                        </p:attrNameLst>
                                      </p:cBhvr>
                                      <p:to>
                                        <p:strVal val="visible"/>
                                      </p:to>
                                    </p:set>
                                    <p:anim calcmode="lin" valueType="num">
                                      <p:cBhvr>
                                        <p:cTn id="7" dur="200" fill="hold"/>
                                        <p:tgtEl>
                                          <p:spTgt spid="114"/>
                                        </p:tgtEl>
                                        <p:attrNameLst>
                                          <p:attrName>ppt_w</p:attrName>
                                        </p:attrNameLst>
                                      </p:cBhvr>
                                      <p:tavLst>
                                        <p:tav tm="0">
                                          <p:val>
                                            <p:fltVal val="0"/>
                                          </p:val>
                                        </p:tav>
                                        <p:tav tm="100000">
                                          <p:val>
                                            <p:strVal val="#ppt_w"/>
                                          </p:val>
                                        </p:tav>
                                      </p:tavLst>
                                    </p:anim>
                                    <p:anim calcmode="lin" valueType="num">
                                      <p:cBhvr>
                                        <p:cTn id="8" dur="200" fill="hold"/>
                                        <p:tgtEl>
                                          <p:spTgt spid="114"/>
                                        </p:tgtEl>
                                        <p:attrNameLst>
                                          <p:attrName>ppt_h</p:attrName>
                                        </p:attrNameLst>
                                      </p:cBhvr>
                                      <p:tavLst>
                                        <p:tav tm="0">
                                          <p:val>
                                            <p:fltVal val="0"/>
                                          </p:val>
                                        </p:tav>
                                        <p:tav tm="100000">
                                          <p:val>
                                            <p:strVal val="#ppt_h"/>
                                          </p:val>
                                        </p:tav>
                                      </p:tavLst>
                                    </p:anim>
                                    <p:animEffect transition="in" filter="fade">
                                      <p:cBhvr>
                                        <p:cTn id="9" dur="200"/>
                                        <p:tgtEl>
                                          <p:spTgt spid="11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69"/>
                                        </p:tgtEl>
                                        <p:attrNameLst>
                                          <p:attrName>style.visibility</p:attrName>
                                        </p:attrNameLst>
                                      </p:cBhvr>
                                      <p:to>
                                        <p:strVal val="visible"/>
                                      </p:to>
                                    </p:set>
                                    <p:anim calcmode="lin" valueType="num">
                                      <p:cBhvr>
                                        <p:cTn id="13" dur="200" fill="hold"/>
                                        <p:tgtEl>
                                          <p:spTgt spid="169"/>
                                        </p:tgtEl>
                                        <p:attrNameLst>
                                          <p:attrName>ppt_w</p:attrName>
                                        </p:attrNameLst>
                                      </p:cBhvr>
                                      <p:tavLst>
                                        <p:tav tm="0">
                                          <p:val>
                                            <p:fltVal val="0"/>
                                          </p:val>
                                        </p:tav>
                                        <p:tav tm="100000">
                                          <p:val>
                                            <p:strVal val="#ppt_w"/>
                                          </p:val>
                                        </p:tav>
                                      </p:tavLst>
                                    </p:anim>
                                    <p:anim calcmode="lin" valueType="num">
                                      <p:cBhvr>
                                        <p:cTn id="14" dur="200" fill="hold"/>
                                        <p:tgtEl>
                                          <p:spTgt spid="169"/>
                                        </p:tgtEl>
                                        <p:attrNameLst>
                                          <p:attrName>ppt_h</p:attrName>
                                        </p:attrNameLst>
                                      </p:cBhvr>
                                      <p:tavLst>
                                        <p:tav tm="0">
                                          <p:val>
                                            <p:fltVal val="0"/>
                                          </p:val>
                                        </p:tav>
                                        <p:tav tm="100000">
                                          <p:val>
                                            <p:strVal val="#ppt_h"/>
                                          </p:val>
                                        </p:tav>
                                      </p:tavLst>
                                    </p:anim>
                                    <p:animEffect transition="in" filter="fade">
                                      <p:cBhvr>
                                        <p:cTn id="15" dur="200"/>
                                        <p:tgtEl>
                                          <p:spTgt spid="169"/>
                                        </p:tgtEl>
                                      </p:cBhvr>
                                    </p:animEffect>
                                  </p:childTnLst>
                                </p:cTn>
                              </p:par>
                            </p:childTnLst>
                          </p:cTn>
                        </p:par>
                        <p:par>
                          <p:cTn id="16" fill="hold">
                            <p:stCondLst>
                              <p:cond delay="1000"/>
                            </p:stCondLst>
                            <p:childTnLst>
                              <p:par>
                                <p:cTn id="17" presetID="9" presetClass="entr" presetSubtype="0" fill="hold" nodeType="afterEffect">
                                  <p:stCondLst>
                                    <p:cond delay="0"/>
                                  </p:stCondLst>
                                  <p:childTnLst>
                                    <p:set>
                                      <p:cBhvr>
                                        <p:cTn id="18" dur="1" fill="hold">
                                          <p:stCondLst>
                                            <p:cond delay="0"/>
                                          </p:stCondLst>
                                        </p:cTn>
                                        <p:tgtEl>
                                          <p:spTgt spid="111"/>
                                        </p:tgtEl>
                                        <p:attrNameLst>
                                          <p:attrName>style.visibility</p:attrName>
                                        </p:attrNameLst>
                                      </p:cBhvr>
                                      <p:to>
                                        <p:strVal val="visible"/>
                                      </p:to>
                                    </p:set>
                                    <p:animEffect transition="in" filter="dissolve">
                                      <p:cBhvr>
                                        <p:cTn id="19" dur="200"/>
                                        <p:tgtEl>
                                          <p:spTgt spid="111"/>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6"/>
                                        </p:tgtEl>
                                        <p:attrNameLst>
                                          <p:attrName>style.visibility</p:attrName>
                                        </p:attrNameLst>
                                      </p:cBhvr>
                                      <p:to>
                                        <p:strVal val="visible"/>
                                      </p:to>
                                    </p:set>
                                    <p:anim calcmode="lin" valueType="num">
                                      <p:cBhvr>
                                        <p:cTn id="23" dur="200" fill="hold"/>
                                        <p:tgtEl>
                                          <p:spTgt spid="106"/>
                                        </p:tgtEl>
                                        <p:attrNameLst>
                                          <p:attrName>ppt_w</p:attrName>
                                        </p:attrNameLst>
                                      </p:cBhvr>
                                      <p:tavLst>
                                        <p:tav tm="0">
                                          <p:val>
                                            <p:fltVal val="0"/>
                                          </p:val>
                                        </p:tav>
                                        <p:tav tm="100000">
                                          <p:val>
                                            <p:strVal val="#ppt_w"/>
                                          </p:val>
                                        </p:tav>
                                      </p:tavLst>
                                    </p:anim>
                                    <p:anim calcmode="lin" valueType="num">
                                      <p:cBhvr>
                                        <p:cTn id="24" dur="200" fill="hold"/>
                                        <p:tgtEl>
                                          <p:spTgt spid="106"/>
                                        </p:tgtEl>
                                        <p:attrNameLst>
                                          <p:attrName>ppt_h</p:attrName>
                                        </p:attrNameLst>
                                      </p:cBhvr>
                                      <p:tavLst>
                                        <p:tav tm="0">
                                          <p:val>
                                            <p:fltVal val="0"/>
                                          </p:val>
                                        </p:tav>
                                        <p:tav tm="100000">
                                          <p:val>
                                            <p:strVal val="#ppt_h"/>
                                          </p:val>
                                        </p:tav>
                                      </p:tavLst>
                                    </p:anim>
                                    <p:animEffect transition="in" filter="fade">
                                      <p:cBhvr>
                                        <p:cTn id="25" dur="200"/>
                                        <p:tgtEl>
                                          <p:spTgt spid="106"/>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67"/>
                                        </p:tgtEl>
                                        <p:attrNameLst>
                                          <p:attrName>style.visibility</p:attrName>
                                        </p:attrNameLst>
                                      </p:cBhvr>
                                      <p:to>
                                        <p:strVal val="visible"/>
                                      </p:to>
                                    </p:set>
                                    <p:anim calcmode="lin" valueType="num">
                                      <p:cBhvr>
                                        <p:cTn id="29" dur="200" fill="hold"/>
                                        <p:tgtEl>
                                          <p:spTgt spid="167"/>
                                        </p:tgtEl>
                                        <p:attrNameLst>
                                          <p:attrName>ppt_w</p:attrName>
                                        </p:attrNameLst>
                                      </p:cBhvr>
                                      <p:tavLst>
                                        <p:tav tm="0">
                                          <p:val>
                                            <p:fltVal val="0"/>
                                          </p:val>
                                        </p:tav>
                                        <p:tav tm="100000">
                                          <p:val>
                                            <p:strVal val="#ppt_w"/>
                                          </p:val>
                                        </p:tav>
                                      </p:tavLst>
                                    </p:anim>
                                    <p:anim calcmode="lin" valueType="num">
                                      <p:cBhvr>
                                        <p:cTn id="30" dur="200" fill="hold"/>
                                        <p:tgtEl>
                                          <p:spTgt spid="167"/>
                                        </p:tgtEl>
                                        <p:attrNameLst>
                                          <p:attrName>ppt_h</p:attrName>
                                        </p:attrNameLst>
                                      </p:cBhvr>
                                      <p:tavLst>
                                        <p:tav tm="0">
                                          <p:val>
                                            <p:fltVal val="0"/>
                                          </p:val>
                                        </p:tav>
                                        <p:tav tm="100000">
                                          <p:val>
                                            <p:strVal val="#ppt_h"/>
                                          </p:val>
                                        </p:tav>
                                      </p:tavLst>
                                    </p:anim>
                                    <p:animEffect transition="in" filter="fade">
                                      <p:cBhvr>
                                        <p:cTn id="31" dur="200"/>
                                        <p:tgtEl>
                                          <p:spTgt spid="167"/>
                                        </p:tgtEl>
                                      </p:cBhvr>
                                    </p:animEffect>
                                  </p:childTnLst>
                                </p:cTn>
                              </p:par>
                            </p:childTnLst>
                          </p:cTn>
                        </p:par>
                        <p:par>
                          <p:cTn id="32" fill="hold">
                            <p:stCondLst>
                              <p:cond delay="2500"/>
                            </p:stCondLst>
                            <p:childTnLst>
                              <p:par>
                                <p:cTn id="33" presetID="9" presetClass="entr" presetSubtype="0" fill="hold" nodeType="after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dissolve">
                                      <p:cBhvr>
                                        <p:cTn id="35" dur="200"/>
                                        <p:tgtEl>
                                          <p:spTgt spid="103"/>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66"/>
                                        </p:tgtEl>
                                        <p:attrNameLst>
                                          <p:attrName>style.visibility</p:attrName>
                                        </p:attrNameLst>
                                      </p:cBhvr>
                                      <p:to>
                                        <p:strVal val="visible"/>
                                      </p:to>
                                    </p:set>
                                    <p:anim calcmode="lin" valueType="num">
                                      <p:cBhvr>
                                        <p:cTn id="39" dur="200" fill="hold"/>
                                        <p:tgtEl>
                                          <p:spTgt spid="166"/>
                                        </p:tgtEl>
                                        <p:attrNameLst>
                                          <p:attrName>ppt_w</p:attrName>
                                        </p:attrNameLst>
                                      </p:cBhvr>
                                      <p:tavLst>
                                        <p:tav tm="0">
                                          <p:val>
                                            <p:fltVal val="0"/>
                                          </p:val>
                                        </p:tav>
                                        <p:tav tm="100000">
                                          <p:val>
                                            <p:strVal val="#ppt_w"/>
                                          </p:val>
                                        </p:tav>
                                      </p:tavLst>
                                    </p:anim>
                                    <p:anim calcmode="lin" valueType="num">
                                      <p:cBhvr>
                                        <p:cTn id="40" dur="200" fill="hold"/>
                                        <p:tgtEl>
                                          <p:spTgt spid="166"/>
                                        </p:tgtEl>
                                        <p:attrNameLst>
                                          <p:attrName>ppt_h</p:attrName>
                                        </p:attrNameLst>
                                      </p:cBhvr>
                                      <p:tavLst>
                                        <p:tav tm="0">
                                          <p:val>
                                            <p:fltVal val="0"/>
                                          </p:val>
                                        </p:tav>
                                        <p:tav tm="100000">
                                          <p:val>
                                            <p:strVal val="#ppt_h"/>
                                          </p:val>
                                        </p:tav>
                                      </p:tavLst>
                                    </p:anim>
                                    <p:animEffect transition="in" filter="fade">
                                      <p:cBhvr>
                                        <p:cTn id="41" dur="200"/>
                                        <p:tgtEl>
                                          <p:spTgt spid="166"/>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68"/>
                                        </p:tgtEl>
                                        <p:attrNameLst>
                                          <p:attrName>style.visibility</p:attrName>
                                        </p:attrNameLst>
                                      </p:cBhvr>
                                      <p:to>
                                        <p:strVal val="visible"/>
                                      </p:to>
                                    </p:set>
                                    <p:anim calcmode="lin" valueType="num">
                                      <p:cBhvr>
                                        <p:cTn id="45" dur="200" fill="hold"/>
                                        <p:tgtEl>
                                          <p:spTgt spid="168"/>
                                        </p:tgtEl>
                                        <p:attrNameLst>
                                          <p:attrName>ppt_w</p:attrName>
                                        </p:attrNameLst>
                                      </p:cBhvr>
                                      <p:tavLst>
                                        <p:tav tm="0">
                                          <p:val>
                                            <p:fltVal val="0"/>
                                          </p:val>
                                        </p:tav>
                                        <p:tav tm="100000">
                                          <p:val>
                                            <p:strVal val="#ppt_w"/>
                                          </p:val>
                                        </p:tav>
                                      </p:tavLst>
                                    </p:anim>
                                    <p:anim calcmode="lin" valueType="num">
                                      <p:cBhvr>
                                        <p:cTn id="46" dur="200" fill="hold"/>
                                        <p:tgtEl>
                                          <p:spTgt spid="168"/>
                                        </p:tgtEl>
                                        <p:attrNameLst>
                                          <p:attrName>ppt_h</p:attrName>
                                        </p:attrNameLst>
                                      </p:cBhvr>
                                      <p:tavLst>
                                        <p:tav tm="0">
                                          <p:val>
                                            <p:fltVal val="0"/>
                                          </p:val>
                                        </p:tav>
                                        <p:tav tm="100000">
                                          <p:val>
                                            <p:strVal val="#ppt_h"/>
                                          </p:val>
                                        </p:tav>
                                      </p:tavLst>
                                    </p:anim>
                                    <p:animEffect transition="in" filter="fade">
                                      <p:cBhvr>
                                        <p:cTn id="47" dur="200"/>
                                        <p:tgtEl>
                                          <p:spTgt spid="168"/>
                                        </p:tgtEl>
                                      </p:cBhvr>
                                    </p:animEffect>
                                  </p:childTnLst>
                                </p:cTn>
                              </p:par>
                            </p:childTnLst>
                          </p:cTn>
                        </p:par>
                        <p:par>
                          <p:cTn id="48" fill="hold">
                            <p:stCondLst>
                              <p:cond delay="4000"/>
                            </p:stCondLst>
                            <p:childTnLst>
                              <p:par>
                                <p:cTn id="49" presetID="9" presetClass="entr" presetSubtype="0" fill="hold" nodeType="afterEffect">
                                  <p:stCondLst>
                                    <p:cond delay="0"/>
                                  </p:stCondLst>
                                  <p:childTnLst>
                                    <p:set>
                                      <p:cBhvr>
                                        <p:cTn id="50" dur="1" fill="hold">
                                          <p:stCondLst>
                                            <p:cond delay="0"/>
                                          </p:stCondLst>
                                        </p:cTn>
                                        <p:tgtEl>
                                          <p:spTgt spid="162"/>
                                        </p:tgtEl>
                                        <p:attrNameLst>
                                          <p:attrName>style.visibility</p:attrName>
                                        </p:attrNameLst>
                                      </p:cBhvr>
                                      <p:to>
                                        <p:strVal val="visible"/>
                                      </p:to>
                                    </p:set>
                                    <p:animEffect transition="in" filter="dissolve">
                                      <p:cBhvr>
                                        <p:cTn id="51" dur="200"/>
                                        <p:tgtEl>
                                          <p:spTgt spid="162"/>
                                        </p:tgtEl>
                                      </p:cBhvr>
                                    </p:animEffect>
                                  </p:childTnLst>
                                </p:cTn>
                              </p:par>
                            </p:childTnLst>
                          </p:cTn>
                        </p:par>
                        <p:par>
                          <p:cTn id="52" fill="hold">
                            <p:stCondLst>
                              <p:cond delay="4500"/>
                            </p:stCondLst>
                            <p:childTnLst>
                              <p:par>
                                <p:cTn id="53" presetID="53" presetClass="entr" presetSubtype="16" fill="hold" grpId="0" nodeType="afterEffect">
                                  <p:stCondLst>
                                    <p:cond delay="0"/>
                                  </p:stCondLst>
                                  <p:childTnLst>
                                    <p:set>
                                      <p:cBhvr>
                                        <p:cTn id="54" dur="1" fill="hold">
                                          <p:stCondLst>
                                            <p:cond delay="0"/>
                                          </p:stCondLst>
                                        </p:cTn>
                                        <p:tgtEl>
                                          <p:spTgt spid="110"/>
                                        </p:tgtEl>
                                        <p:attrNameLst>
                                          <p:attrName>style.visibility</p:attrName>
                                        </p:attrNameLst>
                                      </p:cBhvr>
                                      <p:to>
                                        <p:strVal val="visible"/>
                                      </p:to>
                                    </p:set>
                                    <p:anim calcmode="lin" valueType="num">
                                      <p:cBhvr>
                                        <p:cTn id="55" dur="200" fill="hold"/>
                                        <p:tgtEl>
                                          <p:spTgt spid="110"/>
                                        </p:tgtEl>
                                        <p:attrNameLst>
                                          <p:attrName>ppt_w</p:attrName>
                                        </p:attrNameLst>
                                      </p:cBhvr>
                                      <p:tavLst>
                                        <p:tav tm="0">
                                          <p:val>
                                            <p:fltVal val="0"/>
                                          </p:val>
                                        </p:tav>
                                        <p:tav tm="100000">
                                          <p:val>
                                            <p:strVal val="#ppt_w"/>
                                          </p:val>
                                        </p:tav>
                                      </p:tavLst>
                                    </p:anim>
                                    <p:anim calcmode="lin" valueType="num">
                                      <p:cBhvr>
                                        <p:cTn id="56" dur="200" fill="hold"/>
                                        <p:tgtEl>
                                          <p:spTgt spid="110"/>
                                        </p:tgtEl>
                                        <p:attrNameLst>
                                          <p:attrName>ppt_h</p:attrName>
                                        </p:attrNameLst>
                                      </p:cBhvr>
                                      <p:tavLst>
                                        <p:tav tm="0">
                                          <p:val>
                                            <p:fltVal val="0"/>
                                          </p:val>
                                        </p:tav>
                                        <p:tav tm="100000">
                                          <p:val>
                                            <p:strVal val="#ppt_h"/>
                                          </p:val>
                                        </p:tav>
                                      </p:tavLst>
                                    </p:anim>
                                    <p:animEffect transition="in" filter="fade">
                                      <p:cBhvr>
                                        <p:cTn id="57" dur="200"/>
                                        <p:tgtEl>
                                          <p:spTgt spid="110"/>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170"/>
                                        </p:tgtEl>
                                        <p:attrNameLst>
                                          <p:attrName>style.visibility</p:attrName>
                                        </p:attrNameLst>
                                      </p:cBhvr>
                                      <p:to>
                                        <p:strVal val="visible"/>
                                      </p:to>
                                    </p:set>
                                    <p:anim calcmode="lin" valueType="num">
                                      <p:cBhvr>
                                        <p:cTn id="61" dur="200" fill="hold"/>
                                        <p:tgtEl>
                                          <p:spTgt spid="170"/>
                                        </p:tgtEl>
                                        <p:attrNameLst>
                                          <p:attrName>ppt_w</p:attrName>
                                        </p:attrNameLst>
                                      </p:cBhvr>
                                      <p:tavLst>
                                        <p:tav tm="0">
                                          <p:val>
                                            <p:fltVal val="0"/>
                                          </p:val>
                                        </p:tav>
                                        <p:tav tm="100000">
                                          <p:val>
                                            <p:strVal val="#ppt_w"/>
                                          </p:val>
                                        </p:tav>
                                      </p:tavLst>
                                    </p:anim>
                                    <p:anim calcmode="lin" valueType="num">
                                      <p:cBhvr>
                                        <p:cTn id="62" dur="200" fill="hold"/>
                                        <p:tgtEl>
                                          <p:spTgt spid="170"/>
                                        </p:tgtEl>
                                        <p:attrNameLst>
                                          <p:attrName>ppt_h</p:attrName>
                                        </p:attrNameLst>
                                      </p:cBhvr>
                                      <p:tavLst>
                                        <p:tav tm="0">
                                          <p:val>
                                            <p:fltVal val="0"/>
                                          </p:val>
                                        </p:tav>
                                        <p:tav tm="100000">
                                          <p:val>
                                            <p:strVal val="#ppt_h"/>
                                          </p:val>
                                        </p:tav>
                                      </p:tavLst>
                                    </p:anim>
                                    <p:animEffect transition="in" filter="fade">
                                      <p:cBhvr>
                                        <p:cTn id="63" dur="200"/>
                                        <p:tgtEl>
                                          <p:spTgt spid="170"/>
                                        </p:tgtEl>
                                      </p:cBhvr>
                                    </p:animEffect>
                                  </p:childTnLst>
                                </p:cTn>
                              </p:par>
                            </p:childTnLst>
                          </p:cTn>
                        </p:par>
                        <p:par>
                          <p:cTn id="64" fill="hold">
                            <p:stCondLst>
                              <p:cond delay="5500"/>
                            </p:stCondLst>
                            <p:childTnLst>
                              <p:par>
                                <p:cTn id="65" presetID="9" presetClass="entr" presetSubtype="0" fill="hold" nodeType="afterEffect">
                                  <p:stCondLst>
                                    <p:cond delay="0"/>
                                  </p:stCondLst>
                                  <p:childTnLst>
                                    <p:set>
                                      <p:cBhvr>
                                        <p:cTn id="66" dur="1" fill="hold">
                                          <p:stCondLst>
                                            <p:cond delay="0"/>
                                          </p:stCondLst>
                                        </p:cTn>
                                        <p:tgtEl>
                                          <p:spTgt spid="107"/>
                                        </p:tgtEl>
                                        <p:attrNameLst>
                                          <p:attrName>style.visibility</p:attrName>
                                        </p:attrNameLst>
                                      </p:cBhvr>
                                      <p:to>
                                        <p:strVal val="visible"/>
                                      </p:to>
                                    </p:set>
                                    <p:animEffect transition="in" filter="dissolve">
                                      <p:cBhvr>
                                        <p:cTn id="67" dur="2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10" grpId="0" animBg="1"/>
      <p:bldP spid="114" grpId="0" animBg="1"/>
      <p:bldP spid="166" grpId="0" animBg="1"/>
      <p:bldP spid="167" grpId="0" animBg="1"/>
      <p:bldP spid="168" grpId="0" animBg="1"/>
      <p:bldP spid="169" grpId="0" animBg="1"/>
      <p:bldP spid="17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158737" y="4339061"/>
            <a:ext cx="2890973" cy="1802849"/>
            <a:chOff x="4547050" y="4164165"/>
            <a:chExt cx="2168512" cy="1352137"/>
          </a:xfrm>
        </p:grpSpPr>
        <p:sp>
          <p:nvSpPr>
            <p:cNvPr id="4" name="任意多边形 3"/>
            <p:cNvSpPr/>
            <p:nvPr/>
          </p:nvSpPr>
          <p:spPr>
            <a:xfrm>
              <a:off x="4547050" y="4164165"/>
              <a:ext cx="2168512" cy="1352137"/>
            </a:xfrm>
            <a:custGeom>
              <a:avLst/>
              <a:gdLst/>
              <a:ahLst/>
              <a:cxnLst/>
              <a:rect l="l" t="t" r="r" b="b"/>
              <a:pathLst>
                <a:path w="1706765" h="1064222">
                  <a:moveTo>
                    <a:pt x="1334493" y="0"/>
                  </a:moveTo>
                  <a:cubicBezTo>
                    <a:pt x="1577893" y="305214"/>
                    <a:pt x="1706886" y="681243"/>
                    <a:pt x="1706765" y="1064222"/>
                  </a:cubicBezTo>
                  <a:lnTo>
                    <a:pt x="0" y="1064222"/>
                  </a:lnTo>
                  <a:close/>
                </a:path>
              </a:pathLst>
            </a:custGeom>
            <a:solidFill>
              <a:schemeClr val="accent2"/>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5" name="TextBox 4"/>
            <p:cNvSpPr txBox="1"/>
            <p:nvPr/>
          </p:nvSpPr>
          <p:spPr>
            <a:xfrm rot="3640184">
              <a:off x="5941658" y="4837262"/>
              <a:ext cx="776607" cy="277035"/>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cxnSp>
        <p:nvCxnSpPr>
          <p:cNvPr id="6" name="直接连接符 5"/>
          <p:cNvCxnSpPr/>
          <p:nvPr/>
        </p:nvCxnSpPr>
        <p:spPr>
          <a:xfrm>
            <a:off x="2547548" y="3250361"/>
            <a:ext cx="3611191" cy="2891547"/>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158738" y="1508787"/>
            <a:ext cx="0" cy="4633120"/>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6158739" y="3010017"/>
            <a:ext cx="3969029" cy="3131891"/>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3643598" y="2788746"/>
            <a:ext cx="2260408" cy="2891547"/>
            <a:chOff x="2660450" y="3001430"/>
            <a:chExt cx="1695527" cy="2168660"/>
          </a:xfrm>
        </p:grpSpPr>
        <p:sp>
          <p:nvSpPr>
            <p:cNvPr id="10" name="任意多边形 9"/>
            <p:cNvSpPr/>
            <p:nvPr/>
          </p:nvSpPr>
          <p:spPr>
            <a:xfrm>
              <a:off x="2660450" y="3001430"/>
              <a:ext cx="1695527" cy="2168660"/>
            </a:xfrm>
            <a:custGeom>
              <a:avLst/>
              <a:gdLst/>
              <a:ahLst/>
              <a:cxnLst/>
              <a:rect l="l" t="t" r="r" b="b"/>
              <a:pathLst>
                <a:path w="2255169" h="2884468">
                  <a:moveTo>
                    <a:pt x="2255169" y="0"/>
                  </a:moveTo>
                  <a:lnTo>
                    <a:pt x="2255169" y="2884468"/>
                  </a:lnTo>
                  <a:lnTo>
                    <a:pt x="0" y="1086032"/>
                  </a:lnTo>
                  <a:cubicBezTo>
                    <a:pt x="547309" y="399729"/>
                    <a:pt x="1377354" y="0"/>
                    <a:pt x="2255169" y="0"/>
                  </a:cubicBezTo>
                  <a:close/>
                </a:path>
              </a:pathLst>
            </a:custGeom>
            <a:solidFill>
              <a:schemeClr val="accent4"/>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1" name="TextBox 10"/>
            <p:cNvSpPr txBox="1"/>
            <p:nvPr/>
          </p:nvSpPr>
          <p:spPr>
            <a:xfrm rot="19729423">
              <a:off x="3232196" y="3549263"/>
              <a:ext cx="776607" cy="276999"/>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grpSp>
        <p:nvGrpSpPr>
          <p:cNvPr id="12" name="组合 11"/>
          <p:cNvGrpSpPr/>
          <p:nvPr/>
        </p:nvGrpSpPr>
        <p:grpSpPr>
          <a:xfrm>
            <a:off x="3267764" y="4339061"/>
            <a:ext cx="2890973" cy="1802849"/>
            <a:chOff x="2378538" y="4164165"/>
            <a:chExt cx="2168512" cy="1352137"/>
          </a:xfrm>
        </p:grpSpPr>
        <p:sp>
          <p:nvSpPr>
            <p:cNvPr id="13" name="任意多边形 12"/>
            <p:cNvSpPr/>
            <p:nvPr/>
          </p:nvSpPr>
          <p:spPr>
            <a:xfrm>
              <a:off x="2378538" y="4164165"/>
              <a:ext cx="2168512" cy="1352137"/>
            </a:xfrm>
            <a:custGeom>
              <a:avLst/>
              <a:gdLst/>
              <a:ahLst/>
              <a:cxnLst/>
              <a:rect l="l" t="t" r="r" b="b"/>
              <a:pathLst>
                <a:path w="1706765" h="1064222">
                  <a:moveTo>
                    <a:pt x="372272" y="0"/>
                  </a:moveTo>
                  <a:lnTo>
                    <a:pt x="1706765" y="1064222"/>
                  </a:lnTo>
                  <a:lnTo>
                    <a:pt x="1" y="1064222"/>
                  </a:lnTo>
                  <a:cubicBezTo>
                    <a:pt x="-120" y="681243"/>
                    <a:pt x="128873" y="305214"/>
                    <a:pt x="372272" y="0"/>
                  </a:cubicBezTo>
                  <a:close/>
                </a:path>
              </a:pathLst>
            </a:custGeom>
            <a:solidFill>
              <a:schemeClr val="accent1"/>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4" name="TextBox 13"/>
            <p:cNvSpPr txBox="1"/>
            <p:nvPr/>
          </p:nvSpPr>
          <p:spPr>
            <a:xfrm rot="18043251">
              <a:off x="2523107" y="4678173"/>
              <a:ext cx="776607" cy="380923"/>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sz="2700" dirty="0">
                  <a:solidFill>
                    <a:schemeClr val="bg1"/>
                  </a:solidFill>
                </a:rPr>
                <a:t>标题</a:t>
              </a:r>
              <a:endParaRPr lang="zh-CN" altLang="en-US" sz="2700" dirty="0">
                <a:solidFill>
                  <a:schemeClr val="bg1"/>
                </a:solidFill>
              </a:endParaRPr>
            </a:p>
          </p:txBody>
        </p:sp>
      </p:grpSp>
      <p:grpSp>
        <p:nvGrpSpPr>
          <p:cNvPr id="15" name="组合 14"/>
          <p:cNvGrpSpPr/>
          <p:nvPr/>
        </p:nvGrpSpPr>
        <p:grpSpPr>
          <a:xfrm>
            <a:off x="6158738" y="3264574"/>
            <a:ext cx="2260406" cy="2891547"/>
            <a:chOff x="4547051" y="3358301"/>
            <a:chExt cx="1695525" cy="2168660"/>
          </a:xfrm>
        </p:grpSpPr>
        <p:sp>
          <p:nvSpPr>
            <p:cNvPr id="16" name="任意多边形 15"/>
            <p:cNvSpPr/>
            <p:nvPr/>
          </p:nvSpPr>
          <p:spPr>
            <a:xfrm>
              <a:off x="4547051" y="3358301"/>
              <a:ext cx="1695525" cy="2168660"/>
            </a:xfrm>
            <a:custGeom>
              <a:avLst/>
              <a:gdLst/>
              <a:ahLst/>
              <a:cxnLst/>
              <a:rect l="l" t="t" r="r" b="b"/>
              <a:pathLst>
                <a:path w="2255168" h="2884468">
                  <a:moveTo>
                    <a:pt x="0" y="0"/>
                  </a:moveTo>
                  <a:cubicBezTo>
                    <a:pt x="877815" y="0"/>
                    <a:pt x="1707860" y="399729"/>
                    <a:pt x="2255168" y="1086032"/>
                  </a:cubicBezTo>
                  <a:lnTo>
                    <a:pt x="0" y="2884468"/>
                  </a:lnTo>
                  <a:close/>
                </a:path>
              </a:pathLst>
            </a:custGeom>
            <a:solidFill>
              <a:schemeClr val="accent3"/>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7" name="TextBox 16"/>
            <p:cNvSpPr txBox="1"/>
            <p:nvPr/>
          </p:nvSpPr>
          <p:spPr>
            <a:xfrm rot="1679910">
              <a:off x="4956079" y="3726908"/>
              <a:ext cx="776607" cy="276999"/>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sp>
        <p:nvSpPr>
          <p:cNvPr id="18" name="TextBox 17"/>
          <p:cNvSpPr txBox="1"/>
          <p:nvPr/>
        </p:nvSpPr>
        <p:spPr>
          <a:xfrm>
            <a:off x="912100" y="4023421"/>
            <a:ext cx="2452297" cy="1415760"/>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这里根据您的需要输入介绍文本，这里根据您的需要输入介绍文本，这里根据您的需要输入介绍文本。</a:t>
            </a:r>
            <a:endParaRPr lang="zh-CN" altLang="en-US" sz="1400" dirty="0">
              <a:solidFill>
                <a:srgbClr val="8E8E8E"/>
              </a:solidFill>
            </a:endParaRPr>
          </a:p>
        </p:txBody>
      </p:sp>
      <p:sp>
        <p:nvSpPr>
          <p:cNvPr id="19" name="TextBox 18"/>
          <p:cNvSpPr txBox="1"/>
          <p:nvPr/>
        </p:nvSpPr>
        <p:spPr>
          <a:xfrm>
            <a:off x="2317568" y="1780174"/>
            <a:ext cx="2452297" cy="1092595"/>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a:t>
            </a:r>
            <a:endParaRPr lang="zh-CN" altLang="en-US" sz="1400" dirty="0">
              <a:solidFill>
                <a:srgbClr val="8E8E8E"/>
              </a:solidFill>
            </a:endParaRPr>
          </a:p>
        </p:txBody>
      </p:sp>
      <p:sp>
        <p:nvSpPr>
          <p:cNvPr id="20" name="TextBox 19"/>
          <p:cNvSpPr txBox="1"/>
          <p:nvPr/>
        </p:nvSpPr>
        <p:spPr>
          <a:xfrm>
            <a:off x="6917104" y="2040524"/>
            <a:ext cx="2452297" cy="1092595"/>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a:t>
            </a:r>
            <a:endParaRPr lang="zh-CN" altLang="en-US" sz="1400" dirty="0">
              <a:solidFill>
                <a:srgbClr val="8E8E8E"/>
              </a:solidFill>
            </a:endParaRPr>
          </a:p>
        </p:txBody>
      </p:sp>
      <p:sp>
        <p:nvSpPr>
          <p:cNvPr id="21" name="TextBox 20"/>
          <p:cNvSpPr txBox="1"/>
          <p:nvPr/>
        </p:nvSpPr>
        <p:spPr>
          <a:xfrm>
            <a:off x="9167943" y="4052969"/>
            <a:ext cx="2452297" cy="1415760"/>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这里根据您的需要输入介绍文本，这里根据您的需要输入介绍文本，这里根据您的需要输入介绍文本。</a:t>
            </a:r>
            <a:endParaRPr lang="zh-CN" altLang="en-US" sz="1400" dirty="0">
              <a:solidFill>
                <a:srgbClr val="8E8E8E"/>
              </a:solidFill>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par>
                                <p:cTn id="18" presetID="10" presetClass="entr" presetSubtype="0" fill="hold" nodeType="withEffect">
                                  <p:stCondLst>
                                    <p:cond delay="30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nodeType="withEffect">
                                  <p:stCondLst>
                                    <p:cond delay="60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26" presetClass="emph" presetSubtype="0" fill="hold" nodeType="withEffect">
                                  <p:stCondLst>
                                    <p:cond delay="1200"/>
                                  </p:stCondLst>
                                  <p:childTnLst>
                                    <p:animEffect transition="out" filter="fade">
                                      <p:cBhvr>
                                        <p:cTn id="28" dur="500" tmFilter="0, 0; .2, .5; .8, .5; 1, 0"/>
                                        <p:tgtEl>
                                          <p:spTgt spid="9"/>
                                        </p:tgtEl>
                                      </p:cBhvr>
                                    </p:animEffect>
                                    <p:animScale>
                                      <p:cBhvr>
                                        <p:cTn id="29" dur="250" autoRev="1" fill="hold"/>
                                        <p:tgtEl>
                                          <p:spTgt spid="9"/>
                                        </p:tgtEl>
                                      </p:cBhvr>
                                      <p:by x="105000" y="105000"/>
                                    </p:animScale>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tags/tag1.xml><?xml version="1.0" encoding="utf-8"?>
<p:tagLst xmlns:p="http://schemas.openxmlformats.org/presentationml/2006/main">
  <p:tag name="GENSWF_ADVANCE_TIME" val="0.00"/>
  <p:tag name="ISPRING_SLIDE_INDENT_LEVEL" val="0"/>
  <p:tag name="ISPRING_CUSTOM_TIMING_USED" val="0"/>
</p:tagLst>
</file>

<file path=ppt/tags/tag2.xml><?xml version="1.0" encoding="utf-8"?>
<p:tagLst xmlns:p="http://schemas.openxmlformats.org/presentationml/2006/main">
  <p:tag name="GENSWF_ADVANCE_TIME" val="0.00"/>
  <p:tag name="ISPRING_SLIDE_INDENT_LEVEL" val="0"/>
  <p:tag name="ISPRING_CUSTOM_TIMING_USED" val="0"/>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夏雨家 https://xnwe.taobao.com/">
  <a:themeElements>
    <a:clrScheme name="自定义 2677">
      <a:dk1>
        <a:sysClr val="windowText" lastClr="000000"/>
      </a:dk1>
      <a:lt1>
        <a:sysClr val="window" lastClr="FFFFFF"/>
      </a:lt1>
      <a:dk2>
        <a:srgbClr val="82B4D5"/>
      </a:dk2>
      <a:lt2>
        <a:srgbClr val="8AC8DD"/>
      </a:lt2>
      <a:accent1>
        <a:srgbClr val="8AC8DD"/>
      </a:accent1>
      <a:accent2>
        <a:srgbClr val="82B4D5"/>
      </a:accent2>
      <a:accent3>
        <a:srgbClr val="8AC8DD"/>
      </a:accent3>
      <a:accent4>
        <a:srgbClr val="82B4D5"/>
      </a:accent4>
      <a:accent5>
        <a:srgbClr val="8AC8DD"/>
      </a:accent5>
      <a:accent6>
        <a:srgbClr val="82B4D5"/>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5854</Words>
  <Application>WWO_openplatform_20200924161515-8e733aaadf</Application>
  <PresentationFormat>宽屏</PresentationFormat>
  <Paragraphs>627</Paragraphs>
  <Slides>31</Slides>
  <Notes>31</Notes>
  <HiddenSlides>0</HiddenSlides>
  <MMClips>1</MMClips>
  <ScaleCrop>false</ScaleCrop>
  <HeadingPairs>
    <vt:vector size="6" baseType="variant">
      <vt:variant>
        <vt:lpstr>已用的字体</vt:lpstr>
      </vt:variant>
      <vt:variant>
        <vt:i4>22</vt:i4>
      </vt:variant>
      <vt:variant>
        <vt:lpstr>主题</vt:lpstr>
      </vt:variant>
      <vt:variant>
        <vt:i4>2</vt:i4>
      </vt:variant>
      <vt:variant>
        <vt:lpstr>幻灯片标题</vt:lpstr>
      </vt:variant>
      <vt:variant>
        <vt:i4>31</vt:i4>
      </vt:variant>
    </vt:vector>
  </HeadingPairs>
  <TitlesOfParts>
    <vt:vector size="55" baseType="lpstr">
      <vt:lpstr>Arial</vt:lpstr>
      <vt:lpstr>宋体</vt:lpstr>
      <vt:lpstr>Wingdings</vt:lpstr>
      <vt:lpstr>微软雅黑</vt:lpstr>
      <vt:lpstr>汉仪旗黑KW 55S</vt:lpstr>
      <vt:lpstr>Segoe UI</vt:lpstr>
      <vt:lpstr>Agency FB</vt:lpstr>
      <vt:lpstr>Bebas</vt:lpstr>
      <vt:lpstr>Bebas Neue</vt:lpstr>
      <vt:lpstr>Gill Sans</vt:lpstr>
      <vt:lpstr>Lato Light</vt:lpstr>
      <vt:lpstr>UKIJ Qolyazma</vt:lpstr>
      <vt:lpstr>Impact</vt:lpstr>
      <vt:lpstr>Kingsoft Stress</vt:lpstr>
      <vt:lpstr>Calibri</vt:lpstr>
      <vt:lpstr>Times New Roman</vt:lpstr>
      <vt:lpstr>HelveticaNeueLT Pro 67 MdCn</vt:lpstr>
      <vt:lpstr>Arial</vt:lpstr>
      <vt:lpstr>Open Sans</vt:lpstr>
      <vt:lpstr>Verdana</vt:lpstr>
      <vt:lpstr>宋体</vt:lpstr>
      <vt:lpstr>汉仪书宋二KW</vt:lpstr>
      <vt:lpstr>webwppDefTheme</vt:lpstr>
      <vt:lpstr>夏雨家 https://xnwe.taobao.com/</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上海维湾8号机</cp:lastModifiedBy>
  <dcterms:created xsi:type="dcterms:W3CDTF">2021-12-08T10:14:34Z</dcterms:created>
  <dcterms:modified xsi:type="dcterms:W3CDTF">2021-12-08T10:14:34Z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